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2"/>
  </p:notesMasterIdLst>
  <p:sldIdLst>
    <p:sldId id="259" r:id="rId6"/>
    <p:sldId id="269" r:id="rId7"/>
    <p:sldId id="265" r:id="rId8"/>
    <p:sldId id="267" r:id="rId9"/>
    <p:sldId id="268" r:id="rId10"/>
    <p:sldId id="257" r:id="rId11"/>
    <p:sldId id="270" r:id="rId12"/>
    <p:sldId id="271" r:id="rId13"/>
    <p:sldId id="272" r:id="rId14"/>
    <p:sldId id="261" r:id="rId15"/>
    <p:sldId id="275" r:id="rId16"/>
    <p:sldId id="273" r:id="rId17"/>
    <p:sldId id="274" r:id="rId18"/>
    <p:sldId id="263" r:id="rId19"/>
    <p:sldId id="266" r:id="rId20"/>
    <p:sldId id="260" r:id="rId2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13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ACB08B-4E90-4DE9-906A-EF9C54A32913}" v="50" dt="2022-05-20T10:06:39.5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077" autoAdjust="0"/>
  </p:normalViewPr>
  <p:slideViewPr>
    <p:cSldViewPr>
      <p:cViewPr varScale="1">
        <p:scale>
          <a:sx n="95" d="100"/>
          <a:sy n="95" d="100"/>
        </p:scale>
        <p:origin x="298" y="72"/>
      </p:cViewPr>
      <p:guideLst>
        <p:guide orient="horz" pos="1620"/>
        <p:guide pos="2880"/>
      </p:guideLst>
    </p:cSldViewPr>
  </p:slideViewPr>
  <p:notesTextViewPr>
    <p:cViewPr>
      <p:scale>
        <a:sx n="1" d="1"/>
        <a:sy n="1" d="1"/>
      </p:scale>
      <p:origin x="0" y="-398"/>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riaan Van Der Walt" userId="989c91a8-0786-431f-befd-f6b9660acfbb" providerId="ADAL" clId="{43ACB08B-4E90-4DE9-906A-EF9C54A32913}"/>
    <pc:docChg chg="undo custSel addSld delSld modSld sldOrd">
      <pc:chgData name="Adriaan Van Der Walt" userId="989c91a8-0786-431f-befd-f6b9660acfbb" providerId="ADAL" clId="{43ACB08B-4E90-4DE9-906A-EF9C54A32913}" dt="2022-05-20T10:07:15.138" v="2844" actId="5793"/>
      <pc:docMkLst>
        <pc:docMk/>
      </pc:docMkLst>
      <pc:sldChg chg="modSp mod modNotesTx">
        <pc:chgData name="Adriaan Van Der Walt" userId="989c91a8-0786-431f-befd-f6b9660acfbb" providerId="ADAL" clId="{43ACB08B-4E90-4DE9-906A-EF9C54A32913}" dt="2022-05-20T10:02:17.277" v="2730" actId="20577"/>
        <pc:sldMkLst>
          <pc:docMk/>
          <pc:sldMk cId="1391632376" sldId="257"/>
        </pc:sldMkLst>
        <pc:spChg chg="mod">
          <ac:chgData name="Adriaan Van Der Walt" userId="989c91a8-0786-431f-befd-f6b9660acfbb" providerId="ADAL" clId="{43ACB08B-4E90-4DE9-906A-EF9C54A32913}" dt="2022-05-20T08:18:11.740" v="22" actId="20577"/>
          <ac:spMkLst>
            <pc:docMk/>
            <pc:sldMk cId="1391632376" sldId="257"/>
            <ac:spMk id="2" creationId="{00000000-0000-0000-0000-000000000000}"/>
          </ac:spMkLst>
        </pc:spChg>
        <pc:spChg chg="mod">
          <ac:chgData name="Adriaan Van Der Walt" userId="989c91a8-0786-431f-befd-f6b9660acfbb" providerId="ADAL" clId="{43ACB08B-4E90-4DE9-906A-EF9C54A32913}" dt="2022-05-20T10:02:17.277" v="2730" actId="20577"/>
          <ac:spMkLst>
            <pc:docMk/>
            <pc:sldMk cId="1391632376" sldId="257"/>
            <ac:spMk id="3" creationId="{00000000-0000-0000-0000-000000000000}"/>
          </ac:spMkLst>
        </pc:spChg>
      </pc:sldChg>
      <pc:sldChg chg="delSp modSp mod">
        <pc:chgData name="Adriaan Van Der Walt" userId="989c91a8-0786-431f-befd-f6b9660acfbb" providerId="ADAL" clId="{43ACB08B-4E90-4DE9-906A-EF9C54A32913}" dt="2022-05-20T10:01:23.079" v="2725" actId="20577"/>
        <pc:sldMkLst>
          <pc:docMk/>
          <pc:sldMk cId="3395254715" sldId="260"/>
        </pc:sldMkLst>
        <pc:spChg chg="mod">
          <ac:chgData name="Adriaan Van Der Walt" userId="989c91a8-0786-431f-befd-f6b9660acfbb" providerId="ADAL" clId="{43ACB08B-4E90-4DE9-906A-EF9C54A32913}" dt="2022-05-20T10:01:23.079" v="2725" actId="20577"/>
          <ac:spMkLst>
            <pc:docMk/>
            <pc:sldMk cId="3395254715" sldId="260"/>
            <ac:spMk id="2" creationId="{19751B44-6DE5-481E-A652-78BB86B9412F}"/>
          </ac:spMkLst>
        </pc:spChg>
        <pc:spChg chg="del">
          <ac:chgData name="Adriaan Van Der Walt" userId="989c91a8-0786-431f-befd-f6b9660acfbb" providerId="ADAL" clId="{43ACB08B-4E90-4DE9-906A-EF9C54A32913}" dt="2022-05-20T10:01:11.175" v="2715" actId="478"/>
          <ac:spMkLst>
            <pc:docMk/>
            <pc:sldMk cId="3395254715" sldId="260"/>
            <ac:spMk id="3" creationId="{DD96F78B-E9E7-433E-AEEF-E9CBE3FE456E}"/>
          </ac:spMkLst>
        </pc:spChg>
      </pc:sldChg>
      <pc:sldChg chg="addSp delSp modSp mod ord modClrScheme modAnim chgLayout modNotesTx">
        <pc:chgData name="Adriaan Van Der Walt" userId="989c91a8-0786-431f-befd-f6b9660acfbb" providerId="ADAL" clId="{43ACB08B-4E90-4DE9-906A-EF9C54A32913}" dt="2022-05-20T10:00:56.690" v="2714" actId="20577"/>
        <pc:sldMkLst>
          <pc:docMk/>
          <pc:sldMk cId="3780263623" sldId="261"/>
        </pc:sldMkLst>
        <pc:spChg chg="mod">
          <ac:chgData name="Adriaan Van Der Walt" userId="989c91a8-0786-431f-befd-f6b9660acfbb" providerId="ADAL" clId="{43ACB08B-4E90-4DE9-906A-EF9C54A32913}" dt="2022-05-20T10:00:56.690" v="2714" actId="20577"/>
          <ac:spMkLst>
            <pc:docMk/>
            <pc:sldMk cId="3780263623" sldId="261"/>
            <ac:spMk id="2" creationId="{00000000-0000-0000-0000-000000000000}"/>
          </ac:spMkLst>
        </pc:spChg>
        <pc:spChg chg="mod">
          <ac:chgData name="Adriaan Van Der Walt" userId="989c91a8-0786-431f-befd-f6b9660acfbb" providerId="ADAL" clId="{43ACB08B-4E90-4DE9-906A-EF9C54A32913}" dt="2022-05-20T10:00:26.413" v="2710"/>
          <ac:spMkLst>
            <pc:docMk/>
            <pc:sldMk cId="3780263623" sldId="261"/>
            <ac:spMk id="3" creationId="{00000000-0000-0000-0000-000000000000}"/>
          </ac:spMkLst>
        </pc:spChg>
        <pc:picChg chg="add del mod">
          <ac:chgData name="Adriaan Van Der Walt" userId="989c91a8-0786-431f-befd-f6b9660acfbb" providerId="ADAL" clId="{43ACB08B-4E90-4DE9-906A-EF9C54A32913}" dt="2022-05-20T09:49:56.309" v="2524" actId="931"/>
          <ac:picMkLst>
            <pc:docMk/>
            <pc:sldMk cId="3780263623" sldId="261"/>
            <ac:picMk id="5" creationId="{A70E258D-F3F4-48F8-8F8B-F0115746FE60}"/>
          </ac:picMkLst>
        </pc:picChg>
        <pc:picChg chg="add mod">
          <ac:chgData name="Adriaan Van Der Walt" userId="989c91a8-0786-431f-befd-f6b9660acfbb" providerId="ADAL" clId="{43ACB08B-4E90-4DE9-906A-EF9C54A32913}" dt="2022-05-20T09:53:11.011" v="2577" actId="14100"/>
          <ac:picMkLst>
            <pc:docMk/>
            <pc:sldMk cId="3780263623" sldId="261"/>
            <ac:picMk id="7" creationId="{F4ADEF6F-FB1C-4151-9D94-CC8212C26A3B}"/>
          </ac:picMkLst>
        </pc:picChg>
        <pc:picChg chg="add mod">
          <ac:chgData name="Adriaan Van Der Walt" userId="989c91a8-0786-431f-befd-f6b9660acfbb" providerId="ADAL" clId="{43ACB08B-4E90-4DE9-906A-EF9C54A32913}" dt="2022-05-20T09:54:34.417" v="2605" actId="1076"/>
          <ac:picMkLst>
            <pc:docMk/>
            <pc:sldMk cId="3780263623" sldId="261"/>
            <ac:picMk id="9" creationId="{6B392CB5-B24A-4971-B948-A3C4E87DEF0F}"/>
          </ac:picMkLst>
        </pc:picChg>
        <pc:picChg chg="add mod">
          <ac:chgData name="Adriaan Van Der Walt" userId="989c91a8-0786-431f-befd-f6b9660acfbb" providerId="ADAL" clId="{43ACB08B-4E90-4DE9-906A-EF9C54A32913}" dt="2022-05-20T09:53:02.896" v="2574" actId="14100"/>
          <ac:picMkLst>
            <pc:docMk/>
            <pc:sldMk cId="3780263623" sldId="261"/>
            <ac:picMk id="11" creationId="{34D8CD03-3785-421B-B315-4B83585A0E0A}"/>
          </ac:picMkLst>
        </pc:picChg>
      </pc:sldChg>
      <pc:sldChg chg="delSp modSp add del mod ord">
        <pc:chgData name="Adriaan Van Der Walt" userId="989c91a8-0786-431f-befd-f6b9660acfbb" providerId="ADAL" clId="{43ACB08B-4E90-4DE9-906A-EF9C54A32913}" dt="2022-05-20T08:37:33.465" v="359" actId="2696"/>
        <pc:sldMkLst>
          <pc:docMk/>
          <pc:sldMk cId="4273931153" sldId="262"/>
        </pc:sldMkLst>
        <pc:spChg chg="del mod">
          <ac:chgData name="Adriaan Van Der Walt" userId="989c91a8-0786-431f-befd-f6b9660acfbb" providerId="ADAL" clId="{43ACB08B-4E90-4DE9-906A-EF9C54A32913}" dt="2022-05-20T08:30:37.890" v="178" actId="478"/>
          <ac:spMkLst>
            <pc:docMk/>
            <pc:sldMk cId="4273931153" sldId="262"/>
            <ac:spMk id="2" creationId="{00000000-0000-0000-0000-000000000000}"/>
          </ac:spMkLst>
        </pc:spChg>
        <pc:spChg chg="mod">
          <ac:chgData name="Adriaan Van Der Walt" userId="989c91a8-0786-431f-befd-f6b9660acfbb" providerId="ADAL" clId="{43ACB08B-4E90-4DE9-906A-EF9C54A32913}" dt="2022-05-20T08:34:49.814" v="215" actId="21"/>
          <ac:spMkLst>
            <pc:docMk/>
            <pc:sldMk cId="4273931153" sldId="262"/>
            <ac:spMk id="3" creationId="{00000000-0000-0000-0000-000000000000}"/>
          </ac:spMkLst>
        </pc:spChg>
      </pc:sldChg>
      <pc:sldChg chg="modSp add mod modNotesTx">
        <pc:chgData name="Adriaan Van Der Walt" userId="989c91a8-0786-431f-befd-f6b9660acfbb" providerId="ADAL" clId="{43ACB08B-4E90-4DE9-906A-EF9C54A32913}" dt="2022-05-20T08:43:51.646" v="508" actId="20577"/>
        <pc:sldMkLst>
          <pc:docMk/>
          <pc:sldMk cId="542365724" sldId="263"/>
        </pc:sldMkLst>
        <pc:spChg chg="mod">
          <ac:chgData name="Adriaan Van Der Walt" userId="989c91a8-0786-431f-befd-f6b9660acfbb" providerId="ADAL" clId="{43ACB08B-4E90-4DE9-906A-EF9C54A32913}" dt="2022-05-20T08:26:02.656" v="142" actId="20577"/>
          <ac:spMkLst>
            <pc:docMk/>
            <pc:sldMk cId="542365724" sldId="263"/>
            <ac:spMk id="2" creationId="{00000000-0000-0000-0000-000000000000}"/>
          </ac:spMkLst>
        </pc:spChg>
        <pc:spChg chg="mod">
          <ac:chgData name="Adriaan Van Der Walt" userId="989c91a8-0786-431f-befd-f6b9660acfbb" providerId="ADAL" clId="{43ACB08B-4E90-4DE9-906A-EF9C54A32913}" dt="2022-05-20T08:41:28.003" v="495" actId="27636"/>
          <ac:spMkLst>
            <pc:docMk/>
            <pc:sldMk cId="542365724" sldId="263"/>
            <ac:spMk id="3" creationId="{00000000-0000-0000-0000-000000000000}"/>
          </ac:spMkLst>
        </pc:spChg>
      </pc:sldChg>
      <pc:sldChg chg="add del">
        <pc:chgData name="Adriaan Van Der Walt" userId="989c91a8-0786-431f-befd-f6b9660acfbb" providerId="ADAL" clId="{43ACB08B-4E90-4DE9-906A-EF9C54A32913}" dt="2022-05-20T08:37:17.495" v="356" actId="2696"/>
        <pc:sldMkLst>
          <pc:docMk/>
          <pc:sldMk cId="936400636" sldId="264"/>
        </pc:sldMkLst>
      </pc:sldChg>
      <pc:sldChg chg="addSp delSp modSp add mod ord modNotesTx">
        <pc:chgData name="Adriaan Van Der Walt" userId="989c91a8-0786-431f-befd-f6b9660acfbb" providerId="ADAL" clId="{43ACB08B-4E90-4DE9-906A-EF9C54A32913}" dt="2022-05-20T10:07:15.138" v="2844" actId="5793"/>
        <pc:sldMkLst>
          <pc:docMk/>
          <pc:sldMk cId="1988812263" sldId="265"/>
        </pc:sldMkLst>
        <pc:spChg chg="mod">
          <ac:chgData name="Adriaan Van Der Walt" userId="989c91a8-0786-431f-befd-f6b9660acfbb" providerId="ADAL" clId="{43ACB08B-4E90-4DE9-906A-EF9C54A32913}" dt="2022-05-20T09:16:52.994" v="1502" actId="14100"/>
          <ac:spMkLst>
            <pc:docMk/>
            <pc:sldMk cId="1988812263" sldId="265"/>
            <ac:spMk id="2" creationId="{00000000-0000-0000-0000-000000000000}"/>
          </ac:spMkLst>
        </pc:spChg>
        <pc:spChg chg="del">
          <ac:chgData name="Adriaan Van Der Walt" userId="989c91a8-0786-431f-befd-f6b9660acfbb" providerId="ADAL" clId="{43ACB08B-4E90-4DE9-906A-EF9C54A32913}" dt="2022-05-20T08:38:25.700" v="404" actId="931"/>
          <ac:spMkLst>
            <pc:docMk/>
            <pc:sldMk cId="1988812263" sldId="265"/>
            <ac:spMk id="3" creationId="{00000000-0000-0000-0000-000000000000}"/>
          </ac:spMkLst>
        </pc:spChg>
        <pc:picChg chg="add mod">
          <ac:chgData name="Adriaan Van Der Walt" userId="989c91a8-0786-431f-befd-f6b9660acfbb" providerId="ADAL" clId="{43ACB08B-4E90-4DE9-906A-EF9C54A32913}" dt="2022-05-20T09:17:00.814" v="1504" actId="1076"/>
          <ac:picMkLst>
            <pc:docMk/>
            <pc:sldMk cId="1988812263" sldId="265"/>
            <ac:picMk id="5" creationId="{D910283F-D525-46DE-AB6B-A6D0364ABEF9}"/>
          </ac:picMkLst>
        </pc:picChg>
      </pc:sldChg>
      <pc:sldChg chg="modSp add del mod">
        <pc:chgData name="Adriaan Van Der Walt" userId="989c91a8-0786-431f-befd-f6b9660acfbb" providerId="ADAL" clId="{43ACB08B-4E90-4DE9-906A-EF9C54A32913}" dt="2022-05-20T08:37:12.056" v="355" actId="2696"/>
        <pc:sldMkLst>
          <pc:docMk/>
          <pc:sldMk cId="690969793" sldId="266"/>
        </pc:sldMkLst>
        <pc:spChg chg="mod">
          <ac:chgData name="Adriaan Van Der Walt" userId="989c91a8-0786-431f-befd-f6b9660acfbb" providerId="ADAL" clId="{43ACB08B-4E90-4DE9-906A-EF9C54A32913}" dt="2022-05-20T08:17:07.271" v="10" actId="20577"/>
          <ac:spMkLst>
            <pc:docMk/>
            <pc:sldMk cId="690969793" sldId="266"/>
            <ac:spMk id="2" creationId="{00000000-0000-0000-0000-000000000000}"/>
          </ac:spMkLst>
        </pc:spChg>
        <pc:spChg chg="mod">
          <ac:chgData name="Adriaan Van Der Walt" userId="989c91a8-0786-431f-befd-f6b9660acfbb" providerId="ADAL" clId="{43ACB08B-4E90-4DE9-906A-EF9C54A32913}" dt="2022-05-20T08:17:25.136" v="13" actId="20577"/>
          <ac:spMkLst>
            <pc:docMk/>
            <pc:sldMk cId="690969793" sldId="266"/>
            <ac:spMk id="3" creationId="{00000000-0000-0000-0000-000000000000}"/>
          </ac:spMkLst>
        </pc:spChg>
      </pc:sldChg>
      <pc:sldChg chg="addSp modSp add mod ord modAnim modNotesTx">
        <pc:chgData name="Adriaan Van Der Walt" userId="989c91a8-0786-431f-befd-f6b9660acfbb" providerId="ADAL" clId="{43ACB08B-4E90-4DE9-906A-EF9C54A32913}" dt="2022-05-20T10:04:41.720" v="2789" actId="20577"/>
        <pc:sldMkLst>
          <pc:docMk/>
          <pc:sldMk cId="4085839352" sldId="266"/>
        </pc:sldMkLst>
        <pc:spChg chg="mod">
          <ac:chgData name="Adriaan Van Der Walt" userId="989c91a8-0786-431f-befd-f6b9660acfbb" providerId="ADAL" clId="{43ACB08B-4E90-4DE9-906A-EF9C54A32913}" dt="2022-05-20T08:44:27.279" v="561" actId="20577"/>
          <ac:spMkLst>
            <pc:docMk/>
            <pc:sldMk cId="4085839352" sldId="266"/>
            <ac:spMk id="2" creationId="{00000000-0000-0000-0000-000000000000}"/>
          </ac:spMkLst>
        </pc:spChg>
        <pc:spChg chg="mod">
          <ac:chgData name="Adriaan Van Der Walt" userId="989c91a8-0786-431f-befd-f6b9660acfbb" providerId="ADAL" clId="{43ACB08B-4E90-4DE9-906A-EF9C54A32913}" dt="2022-05-20T08:46:06.973" v="576" actId="2711"/>
          <ac:spMkLst>
            <pc:docMk/>
            <pc:sldMk cId="4085839352" sldId="266"/>
            <ac:spMk id="3" creationId="{00000000-0000-0000-0000-000000000000}"/>
          </ac:spMkLst>
        </pc:spChg>
        <pc:picChg chg="add mod">
          <ac:chgData name="Adriaan Van Der Walt" userId="989c91a8-0786-431f-befd-f6b9660acfbb" providerId="ADAL" clId="{43ACB08B-4E90-4DE9-906A-EF9C54A32913}" dt="2022-05-20T10:04:16.617" v="2765" actId="1076"/>
          <ac:picMkLst>
            <pc:docMk/>
            <pc:sldMk cId="4085839352" sldId="266"/>
            <ac:picMk id="5" creationId="{70D7F86E-83CD-4391-B296-C209D5291AA5}"/>
          </ac:picMkLst>
        </pc:picChg>
      </pc:sldChg>
      <pc:sldChg chg="modSp mod">
        <pc:chgData name="Adriaan Van Der Walt" userId="989c91a8-0786-431f-befd-f6b9660acfbb" providerId="ADAL" clId="{43ACB08B-4E90-4DE9-906A-EF9C54A32913}" dt="2022-05-20T08:57:33.778" v="1128" actId="403"/>
        <pc:sldMkLst>
          <pc:docMk/>
          <pc:sldMk cId="3133199656" sldId="267"/>
        </pc:sldMkLst>
        <pc:spChg chg="mod">
          <ac:chgData name="Adriaan Van Der Walt" userId="989c91a8-0786-431f-befd-f6b9660acfbb" providerId="ADAL" clId="{43ACB08B-4E90-4DE9-906A-EF9C54A32913}" dt="2022-05-20T08:51:41.370" v="717" actId="20577"/>
          <ac:spMkLst>
            <pc:docMk/>
            <pc:sldMk cId="3133199656" sldId="267"/>
            <ac:spMk id="2" creationId="{00000000-0000-0000-0000-000000000000}"/>
          </ac:spMkLst>
        </pc:spChg>
        <pc:spChg chg="mod">
          <ac:chgData name="Adriaan Van Der Walt" userId="989c91a8-0786-431f-befd-f6b9660acfbb" providerId="ADAL" clId="{43ACB08B-4E90-4DE9-906A-EF9C54A32913}" dt="2022-05-20T08:57:33.778" v="1128" actId="403"/>
          <ac:spMkLst>
            <pc:docMk/>
            <pc:sldMk cId="3133199656" sldId="267"/>
            <ac:spMk id="3" creationId="{00000000-0000-0000-0000-000000000000}"/>
          </ac:spMkLst>
        </pc:spChg>
      </pc:sldChg>
      <pc:sldChg chg="addSp delSp modSp add mod modAnim modNotesTx">
        <pc:chgData name="Adriaan Van Der Walt" userId="989c91a8-0786-431f-befd-f6b9660acfbb" providerId="ADAL" clId="{43ACB08B-4E90-4DE9-906A-EF9C54A32913}" dt="2022-05-20T09:21:19.993" v="1538"/>
        <pc:sldMkLst>
          <pc:docMk/>
          <pc:sldMk cId="2292742933" sldId="268"/>
        </pc:sldMkLst>
        <pc:spChg chg="mod">
          <ac:chgData name="Adriaan Van Der Walt" userId="989c91a8-0786-431f-befd-f6b9660acfbb" providerId="ADAL" clId="{43ACB08B-4E90-4DE9-906A-EF9C54A32913}" dt="2022-05-20T09:01:58.780" v="1483" actId="20577"/>
          <ac:spMkLst>
            <pc:docMk/>
            <pc:sldMk cId="2292742933" sldId="268"/>
            <ac:spMk id="3" creationId="{00000000-0000-0000-0000-000000000000}"/>
          </ac:spMkLst>
        </pc:spChg>
        <pc:picChg chg="add del mod">
          <ac:chgData name="Adriaan Van Der Walt" userId="989c91a8-0786-431f-befd-f6b9660acfbb" providerId="ADAL" clId="{43ACB08B-4E90-4DE9-906A-EF9C54A32913}" dt="2022-05-20T09:14:40.136" v="1487" actId="21"/>
          <ac:picMkLst>
            <pc:docMk/>
            <pc:sldMk cId="2292742933" sldId="268"/>
            <ac:picMk id="5" creationId="{70F53BA8-FC4A-42E8-B38A-D397B263F880}"/>
          </ac:picMkLst>
        </pc:picChg>
        <pc:picChg chg="add mod">
          <ac:chgData name="Adriaan Van Der Walt" userId="989c91a8-0786-431f-befd-f6b9660acfbb" providerId="ADAL" clId="{43ACB08B-4E90-4DE9-906A-EF9C54A32913}" dt="2022-05-20T09:19:48.856" v="1517" actId="1076"/>
          <ac:picMkLst>
            <pc:docMk/>
            <pc:sldMk cId="2292742933" sldId="268"/>
            <ac:picMk id="7" creationId="{A10C0802-09E4-4A0B-95B4-8D5C24AC0E11}"/>
          </ac:picMkLst>
        </pc:picChg>
        <pc:picChg chg="add mod">
          <ac:chgData name="Adriaan Van Der Walt" userId="989c91a8-0786-431f-befd-f6b9660acfbb" providerId="ADAL" clId="{43ACB08B-4E90-4DE9-906A-EF9C54A32913}" dt="2022-05-20T09:20:38.527" v="1530" actId="14100"/>
          <ac:picMkLst>
            <pc:docMk/>
            <pc:sldMk cId="2292742933" sldId="268"/>
            <ac:picMk id="9" creationId="{D1B2E97A-FA17-4C7D-823D-DD6AA70800B8}"/>
          </ac:picMkLst>
        </pc:picChg>
        <pc:picChg chg="add mod">
          <ac:chgData name="Adriaan Van Der Walt" userId="989c91a8-0786-431f-befd-f6b9660acfbb" providerId="ADAL" clId="{43ACB08B-4E90-4DE9-906A-EF9C54A32913}" dt="2022-05-20T09:21:15.374" v="1537" actId="14100"/>
          <ac:picMkLst>
            <pc:docMk/>
            <pc:sldMk cId="2292742933" sldId="268"/>
            <ac:picMk id="11" creationId="{E6F990AA-2B5B-4227-93CA-0E820C5467C4}"/>
          </ac:picMkLst>
        </pc:picChg>
      </pc:sldChg>
      <pc:sldChg chg="addSp delSp modSp new del mod modClrScheme chgLayout">
        <pc:chgData name="Adriaan Van Der Walt" userId="989c91a8-0786-431f-befd-f6b9660acfbb" providerId="ADAL" clId="{43ACB08B-4E90-4DE9-906A-EF9C54A32913}" dt="2022-05-20T09:15:09.852" v="1493" actId="2696"/>
        <pc:sldMkLst>
          <pc:docMk/>
          <pc:sldMk cId="1877251997" sldId="269"/>
        </pc:sldMkLst>
        <pc:spChg chg="add mod">
          <ac:chgData name="Adriaan Van Der Walt" userId="989c91a8-0786-431f-befd-f6b9660acfbb" providerId="ADAL" clId="{43ACB08B-4E90-4DE9-906A-EF9C54A32913}" dt="2022-05-20T09:14:54.737" v="1490" actId="26606"/>
          <ac:spMkLst>
            <pc:docMk/>
            <pc:sldMk cId="1877251997" sldId="269"/>
            <ac:spMk id="7" creationId="{1DB9FE0E-3BD9-B64A-A59C-FB8ED90C4EE7}"/>
          </ac:spMkLst>
        </pc:spChg>
        <pc:spChg chg="add mod">
          <ac:chgData name="Adriaan Van Der Walt" userId="989c91a8-0786-431f-befd-f6b9660acfbb" providerId="ADAL" clId="{43ACB08B-4E90-4DE9-906A-EF9C54A32913}" dt="2022-05-20T09:14:54.737" v="1490" actId="26606"/>
          <ac:spMkLst>
            <pc:docMk/>
            <pc:sldMk cId="1877251997" sldId="269"/>
            <ac:spMk id="9" creationId="{275BE9E2-6AA2-DD9E-EF4D-707D812676CA}"/>
          </ac:spMkLst>
        </pc:spChg>
        <pc:picChg chg="add del mod ord">
          <ac:chgData name="Adriaan Van Der Walt" userId="989c91a8-0786-431f-befd-f6b9660acfbb" providerId="ADAL" clId="{43ACB08B-4E90-4DE9-906A-EF9C54A32913}" dt="2022-05-20T09:15:05.634" v="1492" actId="478"/>
          <ac:picMkLst>
            <pc:docMk/>
            <pc:sldMk cId="1877251997" sldId="269"/>
            <ac:picMk id="2" creationId="{6478BDC8-EF67-4177-9981-F477CFBCD4B9}"/>
          </ac:picMkLst>
        </pc:picChg>
      </pc:sldChg>
      <pc:sldChg chg="addSp delSp modSp new mod">
        <pc:chgData name="Adriaan Van Der Walt" userId="989c91a8-0786-431f-befd-f6b9660acfbb" providerId="ADAL" clId="{43ACB08B-4E90-4DE9-906A-EF9C54A32913}" dt="2022-05-20T09:16:37.088" v="1500" actId="1076"/>
        <pc:sldMkLst>
          <pc:docMk/>
          <pc:sldMk cId="3357793430" sldId="269"/>
        </pc:sldMkLst>
        <pc:spChg chg="del">
          <ac:chgData name="Adriaan Van Der Walt" userId="989c91a8-0786-431f-befd-f6b9660acfbb" providerId="ADAL" clId="{43ACB08B-4E90-4DE9-906A-EF9C54A32913}" dt="2022-05-20T09:16:04.476" v="1495" actId="478"/>
          <ac:spMkLst>
            <pc:docMk/>
            <pc:sldMk cId="3357793430" sldId="269"/>
            <ac:spMk id="2" creationId="{A0257281-8A60-4229-97EC-A228BAF953A2}"/>
          </ac:spMkLst>
        </pc:spChg>
        <pc:picChg chg="add mod">
          <ac:chgData name="Adriaan Van Der Walt" userId="989c91a8-0786-431f-befd-f6b9660acfbb" providerId="ADAL" clId="{43ACB08B-4E90-4DE9-906A-EF9C54A32913}" dt="2022-05-20T09:16:37.088" v="1500" actId="1076"/>
          <ac:picMkLst>
            <pc:docMk/>
            <pc:sldMk cId="3357793430" sldId="269"/>
            <ac:picMk id="4" creationId="{15B611D2-DE3B-4674-8072-3F1DFE0DF79E}"/>
          </ac:picMkLst>
        </pc:picChg>
      </pc:sldChg>
      <pc:sldChg chg="modSp add mod modNotesTx">
        <pc:chgData name="Adriaan Van Der Walt" userId="989c91a8-0786-431f-befd-f6b9660acfbb" providerId="ADAL" clId="{43ACB08B-4E90-4DE9-906A-EF9C54A32913}" dt="2022-05-20T09:32:38.162" v="1962" actId="20577"/>
        <pc:sldMkLst>
          <pc:docMk/>
          <pc:sldMk cId="3844022542" sldId="270"/>
        </pc:sldMkLst>
        <pc:spChg chg="mod">
          <ac:chgData name="Adriaan Van Der Walt" userId="989c91a8-0786-431f-befd-f6b9660acfbb" providerId="ADAL" clId="{43ACB08B-4E90-4DE9-906A-EF9C54A32913}" dt="2022-05-20T09:30:53.417" v="1924" actId="403"/>
          <ac:spMkLst>
            <pc:docMk/>
            <pc:sldMk cId="3844022542" sldId="270"/>
            <ac:spMk id="3" creationId="{00000000-0000-0000-0000-000000000000}"/>
          </ac:spMkLst>
        </pc:spChg>
      </pc:sldChg>
      <pc:sldChg chg="addSp modSp add mod modAnim modNotesTx">
        <pc:chgData name="Adriaan Van Der Walt" userId="989c91a8-0786-431f-befd-f6b9660acfbb" providerId="ADAL" clId="{43ACB08B-4E90-4DE9-906A-EF9C54A32913}" dt="2022-05-20T09:40:08.565" v="2140" actId="167"/>
        <pc:sldMkLst>
          <pc:docMk/>
          <pc:sldMk cId="3942467939" sldId="271"/>
        </pc:sldMkLst>
        <pc:spChg chg="mod">
          <ac:chgData name="Adriaan Van Der Walt" userId="989c91a8-0786-431f-befd-f6b9660acfbb" providerId="ADAL" clId="{43ACB08B-4E90-4DE9-906A-EF9C54A32913}" dt="2022-05-20T09:33:57.860" v="1967" actId="1076"/>
          <ac:spMkLst>
            <pc:docMk/>
            <pc:sldMk cId="3942467939" sldId="271"/>
            <ac:spMk id="2" creationId="{00000000-0000-0000-0000-000000000000}"/>
          </ac:spMkLst>
        </pc:spChg>
        <pc:spChg chg="mod">
          <ac:chgData name="Adriaan Van Der Walt" userId="989c91a8-0786-431f-befd-f6b9660acfbb" providerId="ADAL" clId="{43ACB08B-4E90-4DE9-906A-EF9C54A32913}" dt="2022-05-20T09:34:31.673" v="2063" actId="20577"/>
          <ac:spMkLst>
            <pc:docMk/>
            <pc:sldMk cId="3942467939" sldId="271"/>
            <ac:spMk id="3" creationId="{00000000-0000-0000-0000-000000000000}"/>
          </ac:spMkLst>
        </pc:spChg>
        <pc:picChg chg="add mod">
          <ac:chgData name="Adriaan Van Der Walt" userId="989c91a8-0786-431f-befd-f6b9660acfbb" providerId="ADAL" clId="{43ACB08B-4E90-4DE9-906A-EF9C54A32913}" dt="2022-05-20T09:40:02.053" v="2139" actId="1076"/>
          <ac:picMkLst>
            <pc:docMk/>
            <pc:sldMk cId="3942467939" sldId="271"/>
            <ac:picMk id="5" creationId="{DC114BFC-8024-4FE3-B899-466BC99BB811}"/>
          </ac:picMkLst>
        </pc:picChg>
        <pc:picChg chg="add mod ord">
          <ac:chgData name="Adriaan Van Der Walt" userId="989c91a8-0786-431f-befd-f6b9660acfbb" providerId="ADAL" clId="{43ACB08B-4E90-4DE9-906A-EF9C54A32913}" dt="2022-05-20T09:40:08.565" v="2140" actId="167"/>
          <ac:picMkLst>
            <pc:docMk/>
            <pc:sldMk cId="3942467939" sldId="271"/>
            <ac:picMk id="7" creationId="{CB126198-9F8C-4AD8-9F12-C247A6B7EAAD}"/>
          </ac:picMkLst>
        </pc:picChg>
      </pc:sldChg>
      <pc:sldChg chg="modSp del mod">
        <pc:chgData name="Adriaan Van Der Walt" userId="989c91a8-0786-431f-befd-f6b9660acfbb" providerId="ADAL" clId="{43ACB08B-4E90-4DE9-906A-EF9C54A32913}" dt="2022-05-20T09:37:30.576" v="2070" actId="47"/>
        <pc:sldMkLst>
          <pc:docMk/>
          <pc:sldMk cId="2537955011" sldId="272"/>
        </pc:sldMkLst>
        <pc:spChg chg="mod">
          <ac:chgData name="Adriaan Van Der Walt" userId="989c91a8-0786-431f-befd-f6b9660acfbb" providerId="ADAL" clId="{43ACB08B-4E90-4DE9-906A-EF9C54A32913}" dt="2022-05-20T09:36:55.551" v="2069" actId="20577"/>
          <ac:spMkLst>
            <pc:docMk/>
            <pc:sldMk cId="2537955011" sldId="272"/>
            <ac:spMk id="3" creationId="{00000000-0000-0000-0000-000000000000}"/>
          </ac:spMkLst>
        </pc:spChg>
      </pc:sldChg>
      <pc:sldChg chg="addSp delSp modSp mod modClrScheme modAnim chgLayout modNotesTx">
        <pc:chgData name="Adriaan Van Der Walt" userId="989c91a8-0786-431f-befd-f6b9660acfbb" providerId="ADAL" clId="{43ACB08B-4E90-4DE9-906A-EF9C54A32913}" dt="2022-05-20T09:44:44.503" v="2180"/>
        <pc:sldMkLst>
          <pc:docMk/>
          <pc:sldMk cId="4129810070" sldId="272"/>
        </pc:sldMkLst>
        <pc:spChg chg="del mod">
          <ac:chgData name="Adriaan Van Der Walt" userId="989c91a8-0786-431f-befd-f6b9660acfbb" providerId="ADAL" clId="{43ACB08B-4E90-4DE9-906A-EF9C54A32913}" dt="2022-05-20T09:42:12.630" v="2150" actId="26606"/>
          <ac:spMkLst>
            <pc:docMk/>
            <pc:sldMk cId="4129810070" sldId="272"/>
            <ac:spMk id="2" creationId="{00000000-0000-0000-0000-000000000000}"/>
          </ac:spMkLst>
        </pc:spChg>
        <pc:spChg chg="del mod">
          <ac:chgData name="Adriaan Van Der Walt" userId="989c91a8-0786-431f-befd-f6b9660acfbb" providerId="ADAL" clId="{43ACB08B-4E90-4DE9-906A-EF9C54A32913}" dt="2022-05-20T09:41:38.298" v="2142" actId="931"/>
          <ac:spMkLst>
            <pc:docMk/>
            <pc:sldMk cId="4129810070" sldId="272"/>
            <ac:spMk id="3" creationId="{00000000-0000-0000-0000-000000000000}"/>
          </ac:spMkLst>
        </pc:spChg>
        <pc:spChg chg="add del mod">
          <ac:chgData name="Adriaan Van Der Walt" userId="989c91a8-0786-431f-befd-f6b9660acfbb" providerId="ADAL" clId="{43ACB08B-4E90-4DE9-906A-EF9C54A32913}" dt="2022-05-20T09:42:17.167" v="2151" actId="478"/>
          <ac:spMkLst>
            <pc:docMk/>
            <pc:sldMk cId="4129810070" sldId="272"/>
            <ac:spMk id="10" creationId="{79E2713B-18FC-125C-004C-A4C8916DF891}"/>
          </ac:spMkLst>
        </pc:spChg>
        <pc:spChg chg="add mod">
          <ac:chgData name="Adriaan Van Der Walt" userId="989c91a8-0786-431f-befd-f6b9660acfbb" providerId="ADAL" clId="{43ACB08B-4E90-4DE9-906A-EF9C54A32913}" dt="2022-05-20T09:42:51.660" v="2175" actId="20577"/>
          <ac:spMkLst>
            <pc:docMk/>
            <pc:sldMk cId="4129810070" sldId="272"/>
            <ac:spMk id="12" creationId="{659CD0B4-4BC9-3889-B1A0-997679653F89}"/>
          </ac:spMkLst>
        </pc:spChg>
        <pc:picChg chg="add mod">
          <ac:chgData name="Adriaan Van Der Walt" userId="989c91a8-0786-431f-befd-f6b9660acfbb" providerId="ADAL" clId="{43ACB08B-4E90-4DE9-906A-EF9C54A32913}" dt="2022-05-20T09:42:12.630" v="2150" actId="26606"/>
          <ac:picMkLst>
            <pc:docMk/>
            <pc:sldMk cId="4129810070" sldId="272"/>
            <ac:picMk id="5" creationId="{44F2C583-2960-42AB-96C5-7929C5211BE6}"/>
          </ac:picMkLst>
        </pc:picChg>
        <pc:picChg chg="add mod">
          <ac:chgData name="Adriaan Van Der Walt" userId="989c91a8-0786-431f-befd-f6b9660acfbb" providerId="ADAL" clId="{43ACB08B-4E90-4DE9-906A-EF9C54A32913}" dt="2022-05-20T09:44:24.669" v="2179" actId="14100"/>
          <ac:picMkLst>
            <pc:docMk/>
            <pc:sldMk cId="4129810070" sldId="272"/>
            <ac:picMk id="7" creationId="{A35D1A76-4CCE-4E75-BF70-53B428A09408}"/>
          </ac:picMkLst>
        </pc:picChg>
      </pc:sldChg>
      <pc:sldChg chg="addSp delSp modSp mod modNotesTx">
        <pc:chgData name="Adriaan Van Der Walt" userId="989c91a8-0786-431f-befd-f6b9660acfbb" providerId="ADAL" clId="{43ACB08B-4E90-4DE9-906A-EF9C54A32913}" dt="2022-05-20T09:57:03.928" v="2640" actId="20577"/>
        <pc:sldMkLst>
          <pc:docMk/>
          <pc:sldMk cId="1718583446" sldId="273"/>
        </pc:sldMkLst>
        <pc:spChg chg="del mod">
          <ac:chgData name="Adriaan Van Der Walt" userId="989c91a8-0786-431f-befd-f6b9660acfbb" providerId="ADAL" clId="{43ACB08B-4E90-4DE9-906A-EF9C54A32913}" dt="2022-05-20T09:55:05.286" v="2610" actId="478"/>
          <ac:spMkLst>
            <pc:docMk/>
            <pc:sldMk cId="1718583446" sldId="273"/>
            <ac:spMk id="2" creationId="{00000000-0000-0000-0000-000000000000}"/>
          </ac:spMkLst>
        </pc:spChg>
        <pc:spChg chg="mod">
          <ac:chgData name="Adriaan Van Der Walt" userId="989c91a8-0786-431f-befd-f6b9660acfbb" providerId="ADAL" clId="{43ACB08B-4E90-4DE9-906A-EF9C54A32913}" dt="2022-05-20T09:55:12.189" v="2611" actId="1076"/>
          <ac:spMkLst>
            <pc:docMk/>
            <pc:sldMk cId="1718583446" sldId="273"/>
            <ac:spMk id="3" creationId="{00000000-0000-0000-0000-000000000000}"/>
          </ac:spMkLst>
        </pc:spChg>
        <pc:picChg chg="add mod">
          <ac:chgData name="Adriaan Van Der Walt" userId="989c91a8-0786-431f-befd-f6b9660acfbb" providerId="ADAL" clId="{43ACB08B-4E90-4DE9-906A-EF9C54A32913}" dt="2022-05-20T09:55:39.456" v="2614" actId="962"/>
          <ac:picMkLst>
            <pc:docMk/>
            <pc:sldMk cId="1718583446" sldId="273"/>
            <ac:picMk id="5" creationId="{3E945168-ADA9-46E0-9934-E7527D08045A}"/>
          </ac:picMkLst>
        </pc:picChg>
      </pc:sldChg>
      <pc:sldChg chg="new del">
        <pc:chgData name="Adriaan Van Der Walt" userId="989c91a8-0786-431f-befd-f6b9660acfbb" providerId="ADAL" clId="{43ACB08B-4E90-4DE9-906A-EF9C54A32913}" dt="2022-05-20T09:56:43.533" v="2616" actId="2696"/>
        <pc:sldMkLst>
          <pc:docMk/>
          <pc:sldMk cId="1350576066" sldId="274"/>
        </pc:sldMkLst>
      </pc:sldChg>
      <pc:sldChg chg="addSp delSp modSp mod">
        <pc:chgData name="Adriaan Van Der Walt" userId="989c91a8-0786-431f-befd-f6b9660acfbb" providerId="ADAL" clId="{43ACB08B-4E90-4DE9-906A-EF9C54A32913}" dt="2022-05-20T09:57:55.184" v="2708" actId="962"/>
        <pc:sldMkLst>
          <pc:docMk/>
          <pc:sldMk cId="2676577902" sldId="274"/>
        </pc:sldMkLst>
        <pc:picChg chg="add mod">
          <ac:chgData name="Adriaan Van Der Walt" userId="989c91a8-0786-431f-befd-f6b9660acfbb" providerId="ADAL" clId="{43ACB08B-4E90-4DE9-906A-EF9C54A32913}" dt="2022-05-20T09:57:55.184" v="2708" actId="962"/>
          <ac:picMkLst>
            <pc:docMk/>
            <pc:sldMk cId="2676577902" sldId="274"/>
            <ac:picMk id="4" creationId="{CD1A021D-B329-4B1A-B253-0B53704A607E}"/>
          </ac:picMkLst>
        </pc:picChg>
        <pc:picChg chg="del">
          <ac:chgData name="Adriaan Van Der Walt" userId="989c91a8-0786-431f-befd-f6b9660acfbb" providerId="ADAL" clId="{43ACB08B-4E90-4DE9-906A-EF9C54A32913}" dt="2022-05-20T09:56:52.695" v="2617" actId="478"/>
          <ac:picMkLst>
            <pc:docMk/>
            <pc:sldMk cId="2676577902" sldId="274"/>
            <ac:picMk id="5" creationId="{3E945168-ADA9-46E0-9934-E7527D08045A}"/>
          </ac:picMkLst>
        </pc:picChg>
      </pc:sldChg>
      <pc:sldChg chg="addSp delSp modSp mod">
        <pc:chgData name="Adriaan Van Der Walt" userId="989c91a8-0786-431f-befd-f6b9660acfbb" providerId="ADAL" clId="{43ACB08B-4E90-4DE9-906A-EF9C54A32913}" dt="2022-05-20T10:06:43.378" v="2792" actId="27614"/>
        <pc:sldMkLst>
          <pc:docMk/>
          <pc:sldMk cId="27151999" sldId="275"/>
        </pc:sldMkLst>
        <pc:picChg chg="add mod">
          <ac:chgData name="Adriaan Van Der Walt" userId="989c91a8-0786-431f-befd-f6b9660acfbb" providerId="ADAL" clId="{43ACB08B-4E90-4DE9-906A-EF9C54A32913}" dt="2022-05-20T10:06:43.378" v="2792" actId="27614"/>
          <ac:picMkLst>
            <pc:docMk/>
            <pc:sldMk cId="27151999" sldId="275"/>
            <ac:picMk id="4" creationId="{95B1AD5F-760F-40FC-B8BD-6A85C7426F01}"/>
          </ac:picMkLst>
        </pc:picChg>
        <pc:picChg chg="del">
          <ac:chgData name="Adriaan Van Der Walt" userId="989c91a8-0786-431f-befd-f6b9660acfbb" providerId="ADAL" clId="{43ACB08B-4E90-4DE9-906A-EF9C54A32913}" dt="2022-05-20T10:05:12.914" v="2790" actId="478"/>
          <ac:picMkLst>
            <pc:docMk/>
            <pc:sldMk cId="27151999" sldId="275"/>
            <ac:picMk id="5" creationId="{3E945168-ADA9-46E0-9934-E7527D08045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546198-66BC-499F-8CEB-2DB83F64D052}" type="datetimeFigureOut">
              <a:rPr lang="en-US" smtClean="0"/>
              <a:t>5/20/2022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FB9E28-1532-49F0-B8A8-04811913A744}" type="slidenum">
              <a:rPr lang="en-US" smtClean="0"/>
              <a:t>‹#›</a:t>
            </a:fld>
            <a:endParaRPr lang="en-US"/>
          </a:p>
        </p:txBody>
      </p:sp>
    </p:spTree>
    <p:extLst>
      <p:ext uri="{BB962C8B-B14F-4D97-AF65-F5344CB8AC3E}">
        <p14:creationId xmlns:p14="http://schemas.microsoft.com/office/powerpoint/2010/main" val="2110134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Climate is unique in South Africa</a:t>
            </a:r>
          </a:p>
          <a:p>
            <a:endParaRPr lang="en-US" dirty="0"/>
          </a:p>
          <a:p>
            <a:r>
              <a:rPr lang="en-US" dirty="0"/>
              <a:t>Low lying areas</a:t>
            </a:r>
          </a:p>
          <a:p>
            <a:endParaRPr lang="en-US" dirty="0"/>
          </a:p>
          <a:p>
            <a:r>
              <a:rPr lang="en-US" dirty="0"/>
              <a:t>Escarpment </a:t>
            </a:r>
          </a:p>
          <a:p>
            <a:endParaRPr lang="en-US" dirty="0"/>
          </a:p>
          <a:p>
            <a:r>
              <a:rPr lang="en-US" dirty="0"/>
              <a:t>Sea Currents warm cold</a:t>
            </a:r>
          </a:p>
          <a:p>
            <a:endParaRPr lang="en-US" dirty="0"/>
          </a:p>
          <a:p>
            <a:r>
              <a:rPr lang="en-US" dirty="0"/>
              <a:t>Modes </a:t>
            </a:r>
            <a:r>
              <a:rPr lang="en-US"/>
              <a:t>of variability</a:t>
            </a:r>
          </a:p>
          <a:p>
            <a:endParaRPr lang="en-US" dirty="0"/>
          </a:p>
          <a:p>
            <a:endParaRPr lang="en-US" dirty="0"/>
          </a:p>
          <a:p>
            <a:endParaRPr lang="en-US" b="0" i="0" dirty="0">
              <a:solidFill>
                <a:srgbClr val="333333"/>
              </a:solidFill>
              <a:effectLst/>
              <a:latin typeface="Open Sans" panose="020B0606030504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CAFB9E28-1532-49F0-B8A8-04811913A744}" type="slidenum">
              <a:rPr lang="en-US" smtClean="0"/>
              <a:t>3</a:t>
            </a:fld>
            <a:endParaRPr lang="en-US"/>
          </a:p>
        </p:txBody>
      </p:sp>
    </p:spTree>
    <p:extLst>
      <p:ext uri="{BB962C8B-B14F-4D97-AF65-F5344CB8AC3E}">
        <p14:creationId xmlns:p14="http://schemas.microsoft.com/office/powerpoint/2010/main" val="1233656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Indices</a:t>
            </a:r>
          </a:p>
        </p:txBody>
      </p:sp>
      <p:sp>
        <p:nvSpPr>
          <p:cNvPr id="4" name="Slide Number Placeholder 3"/>
          <p:cNvSpPr>
            <a:spLocks noGrp="1"/>
          </p:cNvSpPr>
          <p:nvPr>
            <p:ph type="sldNum" sz="quarter" idx="5"/>
          </p:nvPr>
        </p:nvSpPr>
        <p:spPr/>
        <p:txBody>
          <a:bodyPr/>
          <a:lstStyle/>
          <a:p>
            <a:fld id="{CAFB9E28-1532-49F0-B8A8-04811913A744}" type="slidenum">
              <a:rPr lang="en-US" smtClean="0"/>
              <a:t>12</a:t>
            </a:fld>
            <a:endParaRPr lang="en-US"/>
          </a:p>
        </p:txBody>
      </p:sp>
    </p:spTree>
    <p:extLst>
      <p:ext uri="{BB962C8B-B14F-4D97-AF65-F5344CB8AC3E}">
        <p14:creationId xmlns:p14="http://schemas.microsoft.com/office/powerpoint/2010/main" val="2412842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FB9E28-1532-49F0-B8A8-04811913A744}" type="slidenum">
              <a:rPr lang="en-US" smtClean="0"/>
              <a:t>13</a:t>
            </a:fld>
            <a:endParaRPr lang="en-US"/>
          </a:p>
        </p:txBody>
      </p:sp>
    </p:spTree>
    <p:extLst>
      <p:ext uri="{BB962C8B-B14F-4D97-AF65-F5344CB8AC3E}">
        <p14:creationId xmlns:p14="http://schemas.microsoft.com/office/powerpoint/2010/main" val="4281548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ProximaNova"/>
              </a:rPr>
              <a:t>The bill places a legal obligation on every organ of state to coordinate and </a:t>
            </a:r>
            <a:r>
              <a:rPr lang="en-US" b="0" i="0" dirty="0" err="1">
                <a:solidFill>
                  <a:srgbClr val="333333"/>
                </a:solidFill>
                <a:effectLst/>
                <a:latin typeface="ProximaNova"/>
              </a:rPr>
              <a:t>harmonise</a:t>
            </a:r>
            <a:r>
              <a:rPr lang="en-US" b="0" i="0" dirty="0">
                <a:solidFill>
                  <a:srgbClr val="333333"/>
                </a:solidFill>
                <a:effectLst/>
                <a:latin typeface="ProximaNova"/>
              </a:rPr>
              <a:t> their various policies, plans, </a:t>
            </a:r>
            <a:r>
              <a:rPr lang="en-US" b="0" i="0" dirty="0" err="1">
                <a:solidFill>
                  <a:srgbClr val="333333"/>
                </a:solidFill>
                <a:effectLst/>
                <a:latin typeface="ProximaNova"/>
              </a:rPr>
              <a:t>programmes</a:t>
            </a:r>
            <a:r>
              <a:rPr lang="en-US" b="0" i="0" dirty="0">
                <a:solidFill>
                  <a:srgbClr val="333333"/>
                </a:solidFill>
                <a:effectLst/>
                <a:latin typeface="ProximaNova"/>
              </a:rPr>
              <a:t>, decisions and decision-making processes relating to climate change.</a:t>
            </a:r>
          </a:p>
          <a:p>
            <a:pPr algn="l"/>
            <a:r>
              <a:rPr lang="en-US" b="0" i="0" dirty="0">
                <a:solidFill>
                  <a:srgbClr val="333333"/>
                </a:solidFill>
                <a:effectLst/>
                <a:latin typeface="ProximaNova"/>
              </a:rPr>
              <a:t>This is to ensure that the risks of climate change impacts and associated vulnerabilities are taken into consideration and give effect to the principles and objectives set out in the envisaged Act.</a:t>
            </a:r>
          </a:p>
          <a:p>
            <a:pPr algn="l"/>
            <a:endParaRPr lang="en-US" b="0" i="0" dirty="0">
              <a:solidFill>
                <a:srgbClr val="333333"/>
              </a:solidFill>
              <a:effectLst/>
              <a:latin typeface="ProximaNova"/>
            </a:endParaRPr>
          </a:p>
          <a:p>
            <a:pPr algn="l"/>
            <a:r>
              <a:rPr lang="en-US" b="0" i="0" dirty="0">
                <a:solidFill>
                  <a:srgbClr val="333333"/>
                </a:solidFill>
                <a:effectLst/>
                <a:latin typeface="ProximaNova"/>
              </a:rPr>
              <a:t>Local officials – including mayors – will be required to undertake a climate change needs and response assessment within one year of the publication of the National Adaptation Strategy and Plan. </a:t>
            </a:r>
          </a:p>
          <a:p>
            <a:pPr algn="l"/>
            <a:endParaRPr lang="en-US" b="0" i="0" dirty="0">
              <a:solidFill>
                <a:srgbClr val="333333"/>
              </a:solidFill>
              <a:effectLst/>
              <a:latin typeface="ProximaNova"/>
            </a:endParaRPr>
          </a:p>
          <a:p>
            <a:pPr algn="l"/>
            <a:r>
              <a:rPr lang="en-US" b="0" i="0" dirty="0">
                <a:solidFill>
                  <a:srgbClr val="333333"/>
                </a:solidFill>
                <a:effectLst/>
                <a:latin typeface="ProximaNova"/>
              </a:rPr>
              <a:t>The bill further requires a climate change response implementation plan to be developed within two years of undertaking the climate change needs and response assessment.</a:t>
            </a:r>
          </a:p>
          <a:p>
            <a:pPr algn="l"/>
            <a:endParaRPr lang="en-US" b="0" i="0" dirty="0">
              <a:solidFill>
                <a:srgbClr val="333333"/>
              </a:solidFill>
              <a:effectLst/>
              <a:latin typeface="ProximaNova"/>
            </a:endParaRPr>
          </a:p>
          <a:p>
            <a:pPr algn="l"/>
            <a:endParaRPr lang="en-US" b="0" i="0" dirty="0">
              <a:solidFill>
                <a:srgbClr val="333333"/>
              </a:solidFill>
              <a:effectLst/>
              <a:latin typeface="ProximaNova"/>
            </a:endParaRPr>
          </a:p>
          <a:p>
            <a:pPr algn="l"/>
            <a:r>
              <a:rPr lang="en-US" b="0" i="0" dirty="0">
                <a:solidFill>
                  <a:srgbClr val="333333"/>
                </a:solidFill>
                <a:effectLst/>
                <a:latin typeface="ProximaNova"/>
              </a:rPr>
              <a:t>It further requires a climate change response plan to be integrated into a province, district or municipality’s development plan.</a:t>
            </a:r>
          </a:p>
          <a:p>
            <a:pPr algn="l"/>
            <a:endParaRPr lang="en-US" b="0" i="0" dirty="0">
              <a:solidFill>
                <a:srgbClr val="333333"/>
              </a:solidFill>
              <a:effectLst/>
              <a:latin typeface="ProximaNova"/>
            </a:endParaRPr>
          </a:p>
          <a:p>
            <a:pPr algn="l"/>
            <a:endParaRPr lang="en-US" b="0" i="0" dirty="0">
              <a:solidFill>
                <a:srgbClr val="333333"/>
              </a:solidFill>
              <a:effectLst/>
              <a:latin typeface="ProximaNova"/>
            </a:endParaRPr>
          </a:p>
          <a:p>
            <a:pPr algn="l"/>
            <a:endParaRPr lang="en-US" b="0" i="0" dirty="0">
              <a:solidFill>
                <a:srgbClr val="333333"/>
              </a:solidFill>
              <a:effectLst/>
              <a:latin typeface="ProximaNova"/>
            </a:endParaRPr>
          </a:p>
          <a:p>
            <a:pPr algn="l"/>
            <a:endParaRPr lang="en-US" b="0" i="0" dirty="0">
              <a:solidFill>
                <a:srgbClr val="333333"/>
              </a:solidFill>
              <a:effectLst/>
              <a:latin typeface="ProximaNova"/>
            </a:endParaRPr>
          </a:p>
          <a:p>
            <a:pPr algn="l"/>
            <a:endParaRPr lang="en-US" b="0" i="0" dirty="0">
              <a:solidFill>
                <a:srgbClr val="333333"/>
              </a:solidFill>
              <a:effectLst/>
              <a:latin typeface="ProximaNova"/>
            </a:endParaRPr>
          </a:p>
          <a:p>
            <a:pPr algn="l"/>
            <a:endParaRPr lang="en-US" b="0" i="0" dirty="0">
              <a:solidFill>
                <a:srgbClr val="333333"/>
              </a:solidFill>
              <a:effectLst/>
              <a:latin typeface="ProximaNova"/>
            </a:endParaRPr>
          </a:p>
          <a:p>
            <a:endParaRPr lang="en-US" dirty="0"/>
          </a:p>
        </p:txBody>
      </p:sp>
      <p:sp>
        <p:nvSpPr>
          <p:cNvPr id="4" name="Slide Number Placeholder 3"/>
          <p:cNvSpPr>
            <a:spLocks noGrp="1"/>
          </p:cNvSpPr>
          <p:nvPr>
            <p:ph type="sldNum" sz="quarter" idx="5"/>
          </p:nvPr>
        </p:nvSpPr>
        <p:spPr/>
        <p:txBody>
          <a:bodyPr/>
          <a:lstStyle/>
          <a:p>
            <a:fld id="{CAFB9E28-1532-49F0-B8A8-04811913A744}" type="slidenum">
              <a:rPr lang="en-US" smtClean="0"/>
              <a:t>14</a:t>
            </a:fld>
            <a:endParaRPr lang="en-US"/>
          </a:p>
        </p:txBody>
      </p:sp>
    </p:spTree>
    <p:extLst>
      <p:ext uri="{BB962C8B-B14F-4D97-AF65-F5344CB8AC3E}">
        <p14:creationId xmlns:p14="http://schemas.microsoft.com/office/powerpoint/2010/main" val="1876121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Muncipalities</a:t>
            </a:r>
            <a:r>
              <a:rPr lang="en-US" dirty="0"/>
              <a:t> are already</a:t>
            </a:r>
          </a:p>
          <a:p>
            <a:endParaRPr lang="en-US" dirty="0"/>
          </a:p>
          <a:p>
            <a:r>
              <a:rPr lang="en-US" dirty="0"/>
              <a:t>Planting more trees</a:t>
            </a:r>
          </a:p>
        </p:txBody>
      </p:sp>
      <p:sp>
        <p:nvSpPr>
          <p:cNvPr id="4" name="Slide Number Placeholder 3"/>
          <p:cNvSpPr>
            <a:spLocks noGrp="1"/>
          </p:cNvSpPr>
          <p:nvPr>
            <p:ph type="sldNum" sz="quarter" idx="5"/>
          </p:nvPr>
        </p:nvSpPr>
        <p:spPr/>
        <p:txBody>
          <a:bodyPr/>
          <a:lstStyle/>
          <a:p>
            <a:fld id="{CAFB9E28-1532-49F0-B8A8-04811913A744}" type="slidenum">
              <a:rPr lang="en-US" smtClean="0"/>
              <a:t>15</a:t>
            </a:fld>
            <a:endParaRPr lang="en-US"/>
          </a:p>
        </p:txBody>
      </p:sp>
    </p:spTree>
    <p:extLst>
      <p:ext uri="{BB962C8B-B14F-4D97-AF65-F5344CB8AC3E}">
        <p14:creationId xmlns:p14="http://schemas.microsoft.com/office/powerpoint/2010/main" val="2790077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FB9E28-1532-49F0-B8A8-04811913A744}" type="slidenum">
              <a:rPr lang="en-US" smtClean="0"/>
              <a:t>4</a:t>
            </a:fld>
            <a:endParaRPr lang="en-US"/>
          </a:p>
        </p:txBody>
      </p:sp>
    </p:spTree>
    <p:extLst>
      <p:ext uri="{BB962C8B-B14F-4D97-AF65-F5344CB8AC3E}">
        <p14:creationId xmlns:p14="http://schemas.microsoft.com/office/powerpoint/2010/main" val="293557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Stats SA General Household survey of 2019</a:t>
            </a:r>
          </a:p>
        </p:txBody>
      </p:sp>
      <p:sp>
        <p:nvSpPr>
          <p:cNvPr id="4" name="Slide Number Placeholder 3"/>
          <p:cNvSpPr>
            <a:spLocks noGrp="1"/>
          </p:cNvSpPr>
          <p:nvPr>
            <p:ph type="sldNum" sz="quarter" idx="5"/>
          </p:nvPr>
        </p:nvSpPr>
        <p:spPr/>
        <p:txBody>
          <a:bodyPr/>
          <a:lstStyle/>
          <a:p>
            <a:fld id="{CAFB9E28-1532-49F0-B8A8-04811913A744}" type="slidenum">
              <a:rPr lang="en-US" smtClean="0"/>
              <a:t>5</a:t>
            </a:fld>
            <a:endParaRPr lang="en-US"/>
          </a:p>
        </p:txBody>
      </p:sp>
    </p:spTree>
    <p:extLst>
      <p:ext uri="{BB962C8B-B14F-4D97-AF65-F5344CB8AC3E}">
        <p14:creationId xmlns:p14="http://schemas.microsoft.com/office/powerpoint/2010/main" val="1782670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endParaRPr lang="en-US" b="0" i="0" dirty="0">
              <a:solidFill>
                <a:srgbClr val="333333"/>
              </a:solidFill>
              <a:effectLst/>
              <a:latin typeface="Open Sans" panose="020B0606030504020204" pitchFamily="34" charset="0"/>
            </a:endParaRPr>
          </a:p>
          <a:p>
            <a:pPr algn="l">
              <a:buFont typeface="Arial" panose="020B0604020202020204" pitchFamily="34" charset="0"/>
              <a:buNone/>
            </a:pPr>
            <a:endParaRPr lang="en-US" b="0" i="0" dirty="0">
              <a:solidFill>
                <a:srgbClr val="333333"/>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CAFB9E28-1532-49F0-B8A8-04811913A744}" type="slidenum">
              <a:rPr lang="en-US" smtClean="0"/>
              <a:t>6</a:t>
            </a:fld>
            <a:endParaRPr lang="en-US"/>
          </a:p>
        </p:txBody>
      </p:sp>
    </p:spTree>
    <p:extLst>
      <p:ext uri="{BB962C8B-B14F-4D97-AF65-F5344CB8AC3E}">
        <p14:creationId xmlns:p14="http://schemas.microsoft.com/office/powerpoint/2010/main" val="3488874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endParaRPr lang="en-US" b="0" i="0" dirty="0">
              <a:solidFill>
                <a:srgbClr val="333333"/>
              </a:solidFill>
              <a:effectLst/>
              <a:latin typeface="Open Sans" panose="020B0606030504020204" pitchFamily="34" charset="0"/>
            </a:endParaRPr>
          </a:p>
          <a:p>
            <a:pPr algn="l"/>
            <a:r>
              <a:rPr lang="en-US" sz="1800" b="0" i="0" u="none" strike="noStrike" baseline="0" dirty="0">
                <a:solidFill>
                  <a:srgbClr val="000000"/>
                </a:solidFill>
                <a:latin typeface="MinionPro-Regular"/>
              </a:rPr>
              <a:t>On 6 July 1996, a cold wave in KwaZulu-Natal Province resulted in 30 casualties. Gauteng and the Eastern Cape Province experienced a cold snap on 21 May 2007, which lasted for two days and led</a:t>
            </a:r>
          </a:p>
          <a:p>
            <a:pPr algn="l"/>
            <a:r>
              <a:rPr lang="en-US" sz="1800" b="0" i="0" u="none" strike="noStrike" baseline="0" dirty="0">
                <a:solidFill>
                  <a:srgbClr val="000000"/>
                </a:solidFill>
                <a:latin typeface="MinionPro-Regular"/>
              </a:rPr>
              <a:t>to 22 casualties. </a:t>
            </a:r>
          </a:p>
          <a:p>
            <a:pPr algn="l"/>
            <a:endParaRPr lang="en-US" sz="1800" b="0" i="0" u="none" strike="noStrike" baseline="0" dirty="0">
              <a:solidFill>
                <a:srgbClr val="000000"/>
              </a:solidFill>
              <a:latin typeface="MinionPro-Regular"/>
            </a:endParaRPr>
          </a:p>
          <a:p>
            <a:pPr algn="l"/>
            <a:r>
              <a:rPr lang="en-US" sz="1800" b="0" i="0" u="none" strike="noStrike" baseline="0" dirty="0">
                <a:solidFill>
                  <a:srgbClr val="000000"/>
                </a:solidFill>
                <a:latin typeface="MinionPro-Regular"/>
              </a:rPr>
              <a:t>The only heatwave recorded in this database occurred in North-West Province on 1 January 2016 which lasted for 10 days and resulted in 11 fatalities and 20</a:t>
            </a:r>
          </a:p>
          <a:p>
            <a:pPr algn="l"/>
            <a:r>
              <a:rPr lang="en-US" sz="1800" b="0" i="0" u="none" strike="noStrike" baseline="0" dirty="0">
                <a:solidFill>
                  <a:srgbClr val="000000"/>
                </a:solidFill>
                <a:latin typeface="MinionPro-Regular"/>
              </a:rPr>
              <a:t>injuries (EM-DAT CRED, </a:t>
            </a:r>
            <a:r>
              <a:rPr lang="en-US" sz="1800" b="0" i="0" u="none" strike="noStrike" baseline="0" dirty="0">
                <a:solidFill>
                  <a:srgbClr val="000080"/>
                </a:solidFill>
                <a:latin typeface="MinionPro-Regular"/>
              </a:rPr>
              <a:t>2020</a:t>
            </a:r>
            <a:r>
              <a:rPr lang="en-US" sz="1800" b="0" i="0" u="none" strike="noStrike" baseline="0" dirty="0">
                <a:solidFill>
                  <a:srgbClr val="000000"/>
                </a:solidFill>
                <a:latin typeface="MinionPro-Regular"/>
              </a:rPr>
              <a:t>). </a:t>
            </a:r>
          </a:p>
          <a:p>
            <a:pPr algn="l"/>
            <a:endParaRPr lang="en-US" sz="1800" b="0" i="0" u="none" strike="noStrike" baseline="0" dirty="0">
              <a:solidFill>
                <a:srgbClr val="000000"/>
              </a:solidFill>
              <a:latin typeface="MinionPro-Regular"/>
            </a:endParaRPr>
          </a:p>
          <a:p>
            <a:pPr algn="l"/>
            <a:r>
              <a:rPr lang="en-US" sz="1800" b="0" i="0" u="none" strike="noStrike" baseline="0" dirty="0">
                <a:solidFill>
                  <a:srgbClr val="000000"/>
                </a:solidFill>
                <a:latin typeface="MinionPro-Regular"/>
              </a:rPr>
              <a:t>However, due to poor health surveillance, the impacts of ETEs are considered under-reported in many developing countries, including South</a:t>
            </a:r>
          </a:p>
          <a:p>
            <a:pPr algn="l"/>
            <a:r>
              <a:rPr lang="en-US" sz="1800" b="0" i="0" u="none" strike="noStrike" baseline="0" dirty="0">
                <a:solidFill>
                  <a:srgbClr val="000000"/>
                </a:solidFill>
                <a:latin typeface="MinionPro-Regular"/>
              </a:rPr>
              <a:t>Africa (Ngwenya et al., </a:t>
            </a:r>
            <a:r>
              <a:rPr lang="en-US" sz="1800" b="0" i="0" u="none" strike="noStrike" baseline="0" dirty="0">
                <a:solidFill>
                  <a:srgbClr val="000080"/>
                </a:solidFill>
                <a:latin typeface="MinionPro-Regular"/>
              </a:rPr>
              <a:t>2018</a:t>
            </a:r>
            <a:r>
              <a:rPr lang="en-US" sz="1800" b="0" i="0" u="none" strike="noStrike" baseline="0" dirty="0">
                <a:solidFill>
                  <a:srgbClr val="000000"/>
                </a:solidFill>
                <a:latin typeface="MinionPro-Regular"/>
              </a:rPr>
              <a:t>; </a:t>
            </a:r>
            <a:r>
              <a:rPr lang="en-US" sz="1800" b="0" i="0" u="none" strike="noStrike" baseline="0" dirty="0" err="1">
                <a:solidFill>
                  <a:srgbClr val="000000"/>
                </a:solidFill>
                <a:latin typeface="MinionPro-Regular"/>
              </a:rPr>
              <a:t>Scovronick</a:t>
            </a:r>
            <a:r>
              <a:rPr lang="en-US" sz="1800" b="0" i="0" u="none" strike="noStrike" baseline="0" dirty="0">
                <a:solidFill>
                  <a:srgbClr val="000000"/>
                </a:solidFill>
                <a:latin typeface="MinionPro-Regular"/>
              </a:rPr>
              <a:t> et al., </a:t>
            </a:r>
            <a:r>
              <a:rPr lang="en-US" sz="1800" b="0" i="0" u="none" strike="noStrike" baseline="0" dirty="0">
                <a:solidFill>
                  <a:srgbClr val="000080"/>
                </a:solidFill>
                <a:latin typeface="MinionPro-Regular"/>
              </a:rPr>
              <a:t>2018</a:t>
            </a:r>
            <a:r>
              <a:rPr lang="en-US" sz="1800" b="0" i="0" u="none" strike="noStrike" baseline="0" dirty="0">
                <a:solidFill>
                  <a:srgbClr val="000000"/>
                </a:solidFill>
                <a:latin typeface="MinionPro-Regular"/>
              </a:rPr>
              <a:t>).</a:t>
            </a:r>
            <a:endParaRPr lang="en-US" b="0" i="0" dirty="0">
              <a:solidFill>
                <a:srgbClr val="333333"/>
              </a:solidFill>
              <a:effectLst/>
              <a:latin typeface="Open Sans" panose="020B0606030504020204" pitchFamily="34" charset="0"/>
            </a:endParaRPr>
          </a:p>
          <a:p>
            <a:pPr algn="l">
              <a:buFont typeface="Arial" panose="020B0604020202020204" pitchFamily="34" charset="0"/>
              <a:buNone/>
            </a:pPr>
            <a:endParaRPr lang="en-US" b="0" i="0" dirty="0">
              <a:solidFill>
                <a:srgbClr val="333333"/>
              </a:solidFill>
              <a:effectLst/>
              <a:latin typeface="Open Sans" panose="020B0606030504020204" pitchFamily="34" charset="0"/>
            </a:endParaRPr>
          </a:p>
          <a:p>
            <a:pPr algn="l">
              <a:buFont typeface="Arial" panose="020B0604020202020204" pitchFamily="34" charset="0"/>
              <a:buNone/>
            </a:pPr>
            <a:endParaRPr lang="en-US" b="0" i="0" dirty="0">
              <a:solidFill>
                <a:srgbClr val="333333"/>
              </a:solidFill>
              <a:effectLst/>
              <a:latin typeface="Open Sans" panose="020B0606030504020204" pitchFamily="34" charset="0"/>
            </a:endParaRPr>
          </a:p>
          <a:p>
            <a:pPr algn="l">
              <a:buFont typeface="Arial" panose="020B0604020202020204" pitchFamily="34" charset="0"/>
              <a:buNone/>
            </a:pPr>
            <a:endParaRPr lang="en-US" b="0" i="0" dirty="0">
              <a:solidFill>
                <a:srgbClr val="333333"/>
              </a:solidFill>
              <a:effectLst/>
              <a:latin typeface="Open Sans" panose="020B0606030504020204" pitchFamily="34" charset="0"/>
            </a:endParaRPr>
          </a:p>
          <a:p>
            <a:pPr algn="l">
              <a:buFont typeface="Arial" panose="020B0604020202020204" pitchFamily="34" charset="0"/>
              <a:buNone/>
            </a:pPr>
            <a:r>
              <a:rPr lang="en-US" b="0" i="0" dirty="0">
                <a:solidFill>
                  <a:srgbClr val="333333"/>
                </a:solidFill>
                <a:effectLst/>
                <a:latin typeface="Open Sans" panose="020B0606030504020204" pitchFamily="34" charset="0"/>
              </a:rPr>
              <a:t>South Africa has already seen considerable temperature increases since the 1960s, when average temperatures have increased by 1.5℃, with more marked increases across arid, inland areas of the country.</a:t>
            </a:r>
          </a:p>
          <a:p>
            <a:pPr algn="l">
              <a:buFont typeface="Arial" panose="020B0604020202020204" pitchFamily="34" charset="0"/>
              <a:buNone/>
            </a:pPr>
            <a:endParaRPr lang="en-US" b="0" i="0" dirty="0">
              <a:solidFill>
                <a:srgbClr val="333333"/>
              </a:solidFill>
              <a:effectLst/>
              <a:latin typeface="Open Sans" panose="020B0606030504020204" pitchFamily="34" charset="0"/>
            </a:endParaRPr>
          </a:p>
          <a:p>
            <a:pPr algn="l">
              <a:buFont typeface="Arial" panose="020B0604020202020204" pitchFamily="34" charset="0"/>
              <a:buNone/>
            </a:pPr>
            <a:r>
              <a:rPr lang="en-US" b="0" i="0" dirty="0">
                <a:solidFill>
                  <a:srgbClr val="333333"/>
                </a:solidFill>
                <a:effectLst/>
                <a:latin typeface="Open Sans" panose="020B0606030504020204" pitchFamily="34" charset="0"/>
              </a:rPr>
              <a:t>Both maximum and minimum daily temperatures have risen, across all seasons.</a:t>
            </a:r>
          </a:p>
          <a:p>
            <a:pPr algn="l">
              <a:buFont typeface="Arial" panose="020B0604020202020204" pitchFamily="34" charset="0"/>
              <a:buNone/>
            </a:pPr>
            <a:endParaRPr lang="en-US" b="0" i="0" dirty="0">
              <a:solidFill>
                <a:srgbClr val="333333"/>
              </a:solidFill>
              <a:effectLst/>
              <a:latin typeface="Open Sans" panose="020B0606030504020204" pitchFamily="34" charset="0"/>
            </a:endParaRPr>
          </a:p>
          <a:p>
            <a:pPr algn="l">
              <a:buFont typeface="Arial" panose="020B0604020202020204" pitchFamily="34" charset="0"/>
              <a:buNone/>
            </a:pPr>
            <a:r>
              <a:rPr lang="en-US" b="0" i="0" dirty="0">
                <a:solidFill>
                  <a:srgbClr val="333333"/>
                </a:solidFill>
                <a:effectLst/>
                <a:latin typeface="Open Sans" panose="020B0606030504020204" pitchFamily="34" charset="0"/>
              </a:rPr>
              <a:t>Temperature extremes have also increased significantly. Notably, the rate of temperature change has fluctuated, with the highest rates of increase identified during the mid 1970s to early 1980s, with highest rates again observed in the late 1990s to mid 2000s.</a:t>
            </a:r>
          </a:p>
          <a:p>
            <a:endParaRPr lang="en-US" dirty="0"/>
          </a:p>
        </p:txBody>
      </p:sp>
      <p:sp>
        <p:nvSpPr>
          <p:cNvPr id="4" name="Slide Number Placeholder 3"/>
          <p:cNvSpPr>
            <a:spLocks noGrp="1"/>
          </p:cNvSpPr>
          <p:nvPr>
            <p:ph type="sldNum" sz="quarter" idx="5"/>
          </p:nvPr>
        </p:nvSpPr>
        <p:spPr/>
        <p:txBody>
          <a:bodyPr/>
          <a:lstStyle/>
          <a:p>
            <a:fld id="{CAFB9E28-1532-49F0-B8A8-04811913A744}" type="slidenum">
              <a:rPr lang="en-US" smtClean="0"/>
              <a:t>7</a:t>
            </a:fld>
            <a:endParaRPr lang="en-US"/>
          </a:p>
        </p:txBody>
      </p:sp>
    </p:spTree>
    <p:extLst>
      <p:ext uri="{BB962C8B-B14F-4D97-AF65-F5344CB8AC3E}">
        <p14:creationId xmlns:p14="http://schemas.microsoft.com/office/powerpoint/2010/main" val="3833364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endParaRPr lang="en-US" b="0" i="0" dirty="0">
              <a:solidFill>
                <a:srgbClr val="333333"/>
              </a:solidFill>
              <a:effectLst/>
              <a:latin typeface="Open Sans" panose="020B0606030504020204" pitchFamily="34" charset="0"/>
            </a:endParaRPr>
          </a:p>
          <a:p>
            <a:pPr algn="l">
              <a:buFont typeface="Arial" panose="020B0604020202020204" pitchFamily="34" charset="0"/>
              <a:buNone/>
            </a:pPr>
            <a:endParaRPr lang="en-US" b="0" i="0" dirty="0">
              <a:solidFill>
                <a:srgbClr val="333333"/>
              </a:solidFill>
              <a:effectLst/>
              <a:latin typeface="Open Sans" panose="020B0606030504020204" pitchFamily="34" charset="0"/>
            </a:endParaRPr>
          </a:p>
          <a:p>
            <a:pPr algn="l">
              <a:buFont typeface="Arial" panose="020B0604020202020204" pitchFamily="34" charset="0"/>
              <a:buNone/>
            </a:pPr>
            <a:endParaRPr lang="en-US" b="0" i="0" dirty="0">
              <a:solidFill>
                <a:srgbClr val="333333"/>
              </a:solidFill>
              <a:effectLst/>
              <a:latin typeface="Open Sans" panose="020B0606030504020204" pitchFamily="34" charset="0"/>
            </a:endParaRPr>
          </a:p>
          <a:p>
            <a:pPr algn="l">
              <a:buFont typeface="Arial" panose="020B0604020202020204" pitchFamily="34" charset="0"/>
              <a:buNone/>
            </a:pPr>
            <a:endParaRPr lang="en-US" b="0" i="0" dirty="0">
              <a:solidFill>
                <a:srgbClr val="333333"/>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CAFB9E28-1532-49F0-B8A8-04811913A744}" type="slidenum">
              <a:rPr lang="en-US" smtClean="0"/>
              <a:t>8</a:t>
            </a:fld>
            <a:endParaRPr lang="en-US"/>
          </a:p>
        </p:txBody>
      </p:sp>
    </p:spTree>
    <p:extLst>
      <p:ext uri="{BB962C8B-B14F-4D97-AF65-F5344CB8AC3E}">
        <p14:creationId xmlns:p14="http://schemas.microsoft.com/office/powerpoint/2010/main" val="3987769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dirty="0"/>
              <a:t>Trend results based on the World Meteorological Organization Expert Team on Climate Change Detection (ETCCDI) and the World Meteorological Organization Commission for Climatology and Indices Expert Team on Sector-Specific Climate Indices (ET-SCI)</a:t>
            </a:r>
            <a:endParaRPr lang="en-US" b="0" i="0" dirty="0">
              <a:solidFill>
                <a:srgbClr val="333333"/>
              </a:solidFill>
              <a:effectLst/>
              <a:latin typeface="Open Sans" panose="020B0606030504020204" pitchFamily="34" charset="0"/>
            </a:endParaRPr>
          </a:p>
          <a:p>
            <a:pPr algn="l">
              <a:buFont typeface="Arial" panose="020B0604020202020204" pitchFamily="34" charset="0"/>
              <a:buNone/>
            </a:pPr>
            <a:endParaRPr lang="en-US" b="0" i="0" dirty="0">
              <a:solidFill>
                <a:srgbClr val="333333"/>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CAFB9E28-1532-49F0-B8A8-04811913A744}" type="slidenum">
              <a:rPr lang="en-US" smtClean="0"/>
              <a:t>9</a:t>
            </a:fld>
            <a:endParaRPr lang="en-US"/>
          </a:p>
        </p:txBody>
      </p:sp>
    </p:spTree>
    <p:extLst>
      <p:ext uri="{BB962C8B-B14F-4D97-AF65-F5344CB8AC3E}">
        <p14:creationId xmlns:p14="http://schemas.microsoft.com/office/powerpoint/2010/main" val="1525420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Indoor thermal Comfort</a:t>
            </a:r>
          </a:p>
          <a:p>
            <a:endParaRPr lang="en-US" dirty="0"/>
          </a:p>
          <a:p>
            <a:r>
              <a:rPr lang="en-US" dirty="0"/>
              <a:t>Outdoor thermal Comfort - indices</a:t>
            </a:r>
          </a:p>
        </p:txBody>
      </p:sp>
      <p:sp>
        <p:nvSpPr>
          <p:cNvPr id="4" name="Slide Number Placeholder 3"/>
          <p:cNvSpPr>
            <a:spLocks noGrp="1"/>
          </p:cNvSpPr>
          <p:nvPr>
            <p:ph type="sldNum" sz="quarter" idx="5"/>
          </p:nvPr>
        </p:nvSpPr>
        <p:spPr/>
        <p:txBody>
          <a:bodyPr/>
          <a:lstStyle/>
          <a:p>
            <a:fld id="{CAFB9E28-1532-49F0-B8A8-04811913A744}" type="slidenum">
              <a:rPr lang="en-US" smtClean="0"/>
              <a:t>10</a:t>
            </a:fld>
            <a:endParaRPr lang="en-US"/>
          </a:p>
        </p:txBody>
      </p:sp>
    </p:spTree>
    <p:extLst>
      <p:ext uri="{BB962C8B-B14F-4D97-AF65-F5344CB8AC3E}">
        <p14:creationId xmlns:p14="http://schemas.microsoft.com/office/powerpoint/2010/main" val="393254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Indices</a:t>
            </a:r>
          </a:p>
        </p:txBody>
      </p:sp>
      <p:sp>
        <p:nvSpPr>
          <p:cNvPr id="4" name="Slide Number Placeholder 3"/>
          <p:cNvSpPr>
            <a:spLocks noGrp="1"/>
          </p:cNvSpPr>
          <p:nvPr>
            <p:ph type="sldNum" sz="quarter" idx="5"/>
          </p:nvPr>
        </p:nvSpPr>
        <p:spPr/>
        <p:txBody>
          <a:bodyPr/>
          <a:lstStyle/>
          <a:p>
            <a:fld id="{CAFB9E28-1532-49F0-B8A8-04811913A744}" type="slidenum">
              <a:rPr lang="en-US" smtClean="0"/>
              <a:t>11</a:t>
            </a:fld>
            <a:endParaRPr lang="en-US"/>
          </a:p>
        </p:txBody>
      </p:sp>
    </p:spTree>
    <p:extLst>
      <p:ext uri="{BB962C8B-B14F-4D97-AF65-F5344CB8AC3E}">
        <p14:creationId xmlns:p14="http://schemas.microsoft.com/office/powerpoint/2010/main" val="450267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endParaRPr lang="en-ZA"/>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A"/>
          </a:p>
        </p:txBody>
      </p:sp>
      <p:sp>
        <p:nvSpPr>
          <p:cNvPr id="4" name="Date Placeholder 3"/>
          <p:cNvSpPr>
            <a:spLocks noGrp="1"/>
          </p:cNvSpPr>
          <p:nvPr>
            <p:ph type="dt" sz="half" idx="10"/>
          </p:nvPr>
        </p:nvSpPr>
        <p:spPr/>
        <p:txBody>
          <a:bodyPr/>
          <a:lstStyle/>
          <a:p>
            <a:fld id="{09EADC51-BA1A-4A58-A325-FFF2E7AC2367}" type="datetimeFigureOut">
              <a:rPr lang="en-ZA" smtClean="0"/>
              <a:t>2022/05/20</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7A7388AF-5871-411C-8AC2-D2D8F5469041}" type="slidenum">
              <a:rPr lang="en-ZA" smtClean="0"/>
              <a:t>‹#›</a:t>
            </a:fld>
            <a:endParaRPr lang="en-ZA"/>
          </a:p>
        </p:txBody>
      </p:sp>
    </p:spTree>
    <p:extLst>
      <p:ext uri="{BB962C8B-B14F-4D97-AF65-F5344CB8AC3E}">
        <p14:creationId xmlns:p14="http://schemas.microsoft.com/office/powerpoint/2010/main" val="2271456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09EADC51-BA1A-4A58-A325-FFF2E7AC2367}" type="datetimeFigureOut">
              <a:rPr lang="en-ZA" smtClean="0"/>
              <a:t>2022/05/20</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7A7388AF-5871-411C-8AC2-D2D8F5469041}" type="slidenum">
              <a:rPr lang="en-ZA" smtClean="0"/>
              <a:t>‹#›</a:t>
            </a:fld>
            <a:endParaRPr lang="en-ZA"/>
          </a:p>
        </p:txBody>
      </p:sp>
    </p:spTree>
    <p:extLst>
      <p:ext uri="{BB962C8B-B14F-4D97-AF65-F5344CB8AC3E}">
        <p14:creationId xmlns:p14="http://schemas.microsoft.com/office/powerpoint/2010/main" val="2190682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79"/>
            <a:ext cx="2057400" cy="4388644"/>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09EADC51-BA1A-4A58-A325-FFF2E7AC2367}" type="datetimeFigureOut">
              <a:rPr lang="en-ZA" smtClean="0"/>
              <a:t>2022/05/20</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7A7388AF-5871-411C-8AC2-D2D8F5469041}" type="slidenum">
              <a:rPr lang="en-ZA" smtClean="0"/>
              <a:t>‹#›</a:t>
            </a:fld>
            <a:endParaRPr lang="en-ZA"/>
          </a:p>
        </p:txBody>
      </p:sp>
    </p:spTree>
    <p:extLst>
      <p:ext uri="{BB962C8B-B14F-4D97-AF65-F5344CB8AC3E}">
        <p14:creationId xmlns:p14="http://schemas.microsoft.com/office/powerpoint/2010/main" val="1765636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09EADC51-BA1A-4A58-A325-FFF2E7AC2367}" type="datetimeFigureOut">
              <a:rPr lang="en-ZA" smtClean="0"/>
              <a:t>2022/05/20</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7A7388AF-5871-411C-8AC2-D2D8F5469041}" type="slidenum">
              <a:rPr lang="en-ZA" smtClean="0"/>
              <a:t>‹#›</a:t>
            </a:fld>
            <a:endParaRPr lang="en-ZA"/>
          </a:p>
        </p:txBody>
      </p:sp>
    </p:spTree>
    <p:extLst>
      <p:ext uri="{BB962C8B-B14F-4D97-AF65-F5344CB8AC3E}">
        <p14:creationId xmlns:p14="http://schemas.microsoft.com/office/powerpoint/2010/main" val="2301357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76"/>
            <a:ext cx="7772400" cy="1021556"/>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722314"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EADC51-BA1A-4A58-A325-FFF2E7AC2367}" type="datetimeFigureOut">
              <a:rPr lang="en-ZA" smtClean="0"/>
              <a:t>2022/05/20</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7A7388AF-5871-411C-8AC2-D2D8F5469041}" type="slidenum">
              <a:rPr lang="en-ZA" smtClean="0"/>
              <a:t>‹#›</a:t>
            </a:fld>
            <a:endParaRPr lang="en-ZA"/>
          </a:p>
        </p:txBody>
      </p:sp>
    </p:spTree>
    <p:extLst>
      <p:ext uri="{BB962C8B-B14F-4D97-AF65-F5344CB8AC3E}">
        <p14:creationId xmlns:p14="http://schemas.microsoft.com/office/powerpoint/2010/main" val="2749461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648201"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p:txBody>
          <a:bodyPr/>
          <a:lstStyle/>
          <a:p>
            <a:fld id="{09EADC51-BA1A-4A58-A325-FFF2E7AC2367}" type="datetimeFigureOut">
              <a:rPr lang="en-ZA" smtClean="0"/>
              <a:t>2022/05/20</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7A7388AF-5871-411C-8AC2-D2D8F5469041}" type="slidenum">
              <a:rPr lang="en-ZA" smtClean="0"/>
              <a:t>‹#›</a:t>
            </a:fld>
            <a:endParaRPr lang="en-ZA"/>
          </a:p>
        </p:txBody>
      </p:sp>
    </p:spTree>
    <p:extLst>
      <p:ext uri="{BB962C8B-B14F-4D97-AF65-F5344CB8AC3E}">
        <p14:creationId xmlns:p14="http://schemas.microsoft.com/office/powerpoint/2010/main" val="3511459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p:txBody>
          <a:bodyPr/>
          <a:lstStyle/>
          <a:p>
            <a:fld id="{09EADC51-BA1A-4A58-A325-FFF2E7AC2367}" type="datetimeFigureOut">
              <a:rPr lang="en-ZA" smtClean="0"/>
              <a:t>2022/05/20</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7A7388AF-5871-411C-8AC2-D2D8F5469041}" type="slidenum">
              <a:rPr lang="en-ZA" smtClean="0"/>
              <a:t>‹#›</a:t>
            </a:fld>
            <a:endParaRPr lang="en-ZA"/>
          </a:p>
        </p:txBody>
      </p:sp>
    </p:spTree>
    <p:extLst>
      <p:ext uri="{BB962C8B-B14F-4D97-AF65-F5344CB8AC3E}">
        <p14:creationId xmlns:p14="http://schemas.microsoft.com/office/powerpoint/2010/main" val="4022512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2"/>
          <p:cNvSpPr>
            <a:spLocks noGrp="1"/>
          </p:cNvSpPr>
          <p:nvPr>
            <p:ph type="dt" sz="half" idx="10"/>
          </p:nvPr>
        </p:nvSpPr>
        <p:spPr/>
        <p:txBody>
          <a:bodyPr/>
          <a:lstStyle/>
          <a:p>
            <a:fld id="{09EADC51-BA1A-4A58-A325-FFF2E7AC2367}" type="datetimeFigureOut">
              <a:rPr lang="en-ZA" smtClean="0"/>
              <a:t>2022/05/20</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7A7388AF-5871-411C-8AC2-D2D8F5469041}" type="slidenum">
              <a:rPr lang="en-ZA" smtClean="0"/>
              <a:t>‹#›</a:t>
            </a:fld>
            <a:endParaRPr lang="en-ZA"/>
          </a:p>
        </p:txBody>
      </p:sp>
    </p:spTree>
    <p:extLst>
      <p:ext uri="{BB962C8B-B14F-4D97-AF65-F5344CB8AC3E}">
        <p14:creationId xmlns:p14="http://schemas.microsoft.com/office/powerpoint/2010/main" val="3821677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EADC51-BA1A-4A58-A325-FFF2E7AC2367}" type="datetimeFigureOut">
              <a:rPr lang="en-ZA" smtClean="0"/>
              <a:t>2022/05/20</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7A7388AF-5871-411C-8AC2-D2D8F5469041}" type="slidenum">
              <a:rPr lang="en-ZA" smtClean="0"/>
              <a:t>‹#›</a:t>
            </a:fld>
            <a:endParaRPr lang="en-ZA"/>
          </a:p>
        </p:txBody>
      </p:sp>
    </p:spTree>
    <p:extLst>
      <p:ext uri="{BB962C8B-B14F-4D97-AF65-F5344CB8AC3E}">
        <p14:creationId xmlns:p14="http://schemas.microsoft.com/office/powerpoint/2010/main" val="731217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3575051"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EADC51-BA1A-4A58-A325-FFF2E7AC2367}" type="datetimeFigureOut">
              <a:rPr lang="en-ZA" smtClean="0"/>
              <a:t>2022/05/20</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7A7388AF-5871-411C-8AC2-D2D8F5469041}" type="slidenum">
              <a:rPr lang="en-ZA" smtClean="0"/>
              <a:t>‹#›</a:t>
            </a:fld>
            <a:endParaRPr lang="en-ZA"/>
          </a:p>
        </p:txBody>
      </p:sp>
    </p:spTree>
    <p:extLst>
      <p:ext uri="{BB962C8B-B14F-4D97-AF65-F5344CB8AC3E}">
        <p14:creationId xmlns:p14="http://schemas.microsoft.com/office/powerpoint/2010/main" val="2470879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EADC51-BA1A-4A58-A325-FFF2E7AC2367}" type="datetimeFigureOut">
              <a:rPr lang="en-ZA" smtClean="0"/>
              <a:t>2022/05/20</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7A7388AF-5871-411C-8AC2-D2D8F5469041}" type="slidenum">
              <a:rPr lang="en-ZA" smtClean="0"/>
              <a:t>‹#›</a:t>
            </a:fld>
            <a:endParaRPr lang="en-ZA"/>
          </a:p>
        </p:txBody>
      </p:sp>
    </p:spTree>
    <p:extLst>
      <p:ext uri="{BB962C8B-B14F-4D97-AF65-F5344CB8AC3E}">
        <p14:creationId xmlns:p14="http://schemas.microsoft.com/office/powerpoint/2010/main" val="3302621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20" y="4569894"/>
            <a:ext cx="9144441" cy="573606"/>
          </a:xfrm>
          <a:prstGeom prst="rect">
            <a:avLst/>
          </a:prstGeom>
        </p:spPr>
      </p:pic>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p:cNvSpPr>
            <a:spLocks noGrp="1"/>
          </p:cNvSpPr>
          <p:nvPr>
            <p:ph type="body" idx="1"/>
          </p:nvPr>
        </p:nvSpPr>
        <p:spPr>
          <a:xfrm>
            <a:off x="457200" y="1200151"/>
            <a:ext cx="8229600" cy="32438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9EADC51-BA1A-4A58-A325-FFF2E7AC2367}" type="datetimeFigureOut">
              <a:rPr lang="en-ZA" smtClean="0"/>
              <a:t>2022/05/20</a:t>
            </a:fld>
            <a:endParaRPr lang="en-ZA"/>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6553201" y="4767263"/>
            <a:ext cx="755103"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A7388AF-5871-411C-8AC2-D2D8F5469041}" type="slidenum">
              <a:rPr lang="en-ZA" smtClean="0"/>
              <a:t>‹#›</a:t>
            </a:fld>
            <a:endParaRPr lang="en-ZA"/>
          </a:p>
        </p:txBody>
      </p:sp>
    </p:spTree>
    <p:extLst>
      <p:ext uri="{BB962C8B-B14F-4D97-AF65-F5344CB8AC3E}">
        <p14:creationId xmlns:p14="http://schemas.microsoft.com/office/powerpoint/2010/main" val="24814108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6.jp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14544"/>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 y="3735324"/>
            <a:ext cx="9143986" cy="1408174"/>
          </a:xfrm>
          <a:prstGeom prst="rect">
            <a:avLst/>
          </a:prstGeom>
        </p:spPr>
      </p:pic>
      <p:sp>
        <p:nvSpPr>
          <p:cNvPr id="14" name="Rectangle 13"/>
          <p:cNvSpPr/>
          <p:nvPr/>
        </p:nvSpPr>
        <p:spPr>
          <a:xfrm>
            <a:off x="0" y="2715766"/>
            <a:ext cx="9144000" cy="1019558"/>
          </a:xfrm>
          <a:prstGeom prst="rect">
            <a:avLst/>
          </a:prstGeom>
          <a:gradFill>
            <a:gsLst>
              <a:gs pos="0">
                <a:schemeClr val="tx1">
                  <a:alpha val="75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Round Same Side Corner Rectangle 3"/>
          <p:cNvSpPr/>
          <p:nvPr/>
        </p:nvSpPr>
        <p:spPr>
          <a:xfrm rot="5400000">
            <a:off x="3420000" y="-1784234"/>
            <a:ext cx="1080000" cy="7920000"/>
          </a:xfrm>
          <a:prstGeom prst="round2SameRect">
            <a:avLst>
              <a:gd name="adj1" fmla="val 6933"/>
              <a:gd name="adj2" fmla="val 0"/>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7" name="Title 26"/>
          <p:cNvSpPr>
            <a:spLocks noGrp="1"/>
          </p:cNvSpPr>
          <p:nvPr>
            <p:ph type="ctrTitle"/>
          </p:nvPr>
        </p:nvSpPr>
        <p:spPr>
          <a:xfrm>
            <a:off x="251520" y="1635766"/>
            <a:ext cx="7668480" cy="1051046"/>
          </a:xfrm>
        </p:spPr>
        <p:txBody>
          <a:bodyPr>
            <a:noAutofit/>
          </a:bodyPr>
          <a:lstStyle/>
          <a:p>
            <a:r>
              <a:rPr lang="en-ZA" sz="3200" b="1" dirty="0">
                <a:solidFill>
                  <a:schemeClr val="bg1"/>
                </a:solidFill>
              </a:rPr>
              <a:t>Heatwaves and heat stress a South African perspective</a:t>
            </a:r>
          </a:p>
        </p:txBody>
      </p:sp>
      <p:sp>
        <p:nvSpPr>
          <p:cNvPr id="16" name="Round Same Side Corner Rectangle 15"/>
          <p:cNvSpPr/>
          <p:nvPr/>
        </p:nvSpPr>
        <p:spPr>
          <a:xfrm rot="16200000" flipH="1">
            <a:off x="8063999" y="1635765"/>
            <a:ext cx="1080000" cy="1080000"/>
          </a:xfrm>
          <a:prstGeom prst="round2SameRect">
            <a:avLst>
              <a:gd name="adj1" fmla="val 6933"/>
              <a:gd name="adj2" fmla="val 0"/>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8" name="TextBox 27"/>
          <p:cNvSpPr txBox="1"/>
          <p:nvPr/>
        </p:nvSpPr>
        <p:spPr>
          <a:xfrm>
            <a:off x="382639" y="3785102"/>
            <a:ext cx="2731517" cy="123111"/>
          </a:xfrm>
          <a:prstGeom prst="rect">
            <a:avLst/>
          </a:prstGeom>
          <a:noFill/>
        </p:spPr>
        <p:txBody>
          <a:bodyPr wrap="none" lIns="0" tIns="0" rIns="0" bIns="0" rtlCol="0">
            <a:spAutoFit/>
          </a:bodyPr>
          <a:lstStyle/>
          <a:p>
            <a:r>
              <a:rPr lang="en-ZA" sz="800" dirty="0">
                <a:solidFill>
                  <a:schemeClr val="bg1"/>
                </a:solidFill>
              </a:rPr>
              <a:t>T: +27 51 401 9111  |  E: info@ufs.ac.za  |   </a:t>
            </a:r>
            <a:r>
              <a:rPr lang="en-ZA" sz="800" b="1" dirty="0">
                <a:solidFill>
                  <a:schemeClr val="bg1"/>
                </a:solidFill>
              </a:rPr>
              <a:t>www.ufs.ac.za</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012" y="1724778"/>
            <a:ext cx="901975" cy="901975"/>
          </a:xfrm>
          <a:prstGeom prst="rect">
            <a:avLst/>
          </a:prstGeom>
        </p:spPr>
      </p:pic>
      <p:sp>
        <p:nvSpPr>
          <p:cNvPr id="23" name="Round Same Side Corner Rectangle 22"/>
          <p:cNvSpPr/>
          <p:nvPr/>
        </p:nvSpPr>
        <p:spPr>
          <a:xfrm rot="10800000">
            <a:off x="2772000" y="0"/>
            <a:ext cx="3600000" cy="288000"/>
          </a:xfrm>
          <a:prstGeom prst="round2SameRect">
            <a:avLst>
              <a:gd name="adj1" fmla="val 35123"/>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313857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8640" y="51470"/>
            <a:ext cx="8229600" cy="565571"/>
          </a:xfrm>
        </p:spPr>
        <p:txBody>
          <a:bodyPr anchor="ctr">
            <a:normAutofit/>
          </a:bodyPr>
          <a:lstStyle/>
          <a:p>
            <a:r>
              <a:rPr lang="en-ZA" sz="2800" dirty="0"/>
              <a:t>Heat Stress or Cold Stress in SA?!</a:t>
            </a:r>
          </a:p>
        </p:txBody>
      </p:sp>
      <p:sp>
        <p:nvSpPr>
          <p:cNvPr id="3" name="Content Placeholder 2"/>
          <p:cNvSpPr>
            <a:spLocks noGrp="1"/>
          </p:cNvSpPr>
          <p:nvPr>
            <p:ph sz="half" idx="1"/>
          </p:nvPr>
        </p:nvSpPr>
        <p:spPr>
          <a:xfrm>
            <a:off x="457200" y="1200151"/>
            <a:ext cx="2815785" cy="2739751"/>
          </a:xfrm>
        </p:spPr>
        <p:txBody>
          <a:bodyPr>
            <a:normAutofit/>
          </a:bodyPr>
          <a:lstStyle/>
          <a:p>
            <a:pPr>
              <a:lnSpc>
                <a:spcPct val="90000"/>
              </a:lnSpc>
            </a:pPr>
            <a:r>
              <a:rPr lang="en-ZA" sz="1800" dirty="0"/>
              <a:t>Heat Stress – SA</a:t>
            </a:r>
          </a:p>
          <a:p>
            <a:pPr lvl="1">
              <a:lnSpc>
                <a:spcPct val="90000"/>
              </a:lnSpc>
            </a:pPr>
            <a:r>
              <a:rPr lang="en-ZA" sz="1800" dirty="0"/>
              <a:t>Infrastructures</a:t>
            </a:r>
          </a:p>
          <a:p>
            <a:pPr lvl="1">
              <a:lnSpc>
                <a:spcPct val="90000"/>
              </a:lnSpc>
            </a:pPr>
            <a:r>
              <a:rPr lang="en-ZA" sz="1800" dirty="0"/>
              <a:t>Pressure on energy demand</a:t>
            </a:r>
          </a:p>
          <a:p>
            <a:pPr lvl="1">
              <a:lnSpc>
                <a:spcPct val="90000"/>
              </a:lnSpc>
            </a:pPr>
            <a:r>
              <a:rPr lang="en-ZA" sz="1800" dirty="0"/>
              <a:t>Outdoor and indoor workers and activities</a:t>
            </a:r>
          </a:p>
          <a:p>
            <a:pPr lvl="1">
              <a:lnSpc>
                <a:spcPct val="90000"/>
              </a:lnSpc>
            </a:pPr>
            <a:r>
              <a:rPr lang="en-ZA" sz="1800" dirty="0"/>
              <a:t>Influence young and old</a:t>
            </a:r>
          </a:p>
          <a:p>
            <a:pPr lvl="1">
              <a:lnSpc>
                <a:spcPct val="90000"/>
              </a:lnSpc>
            </a:pPr>
            <a:endParaRPr lang="en-ZA" sz="2000" dirty="0"/>
          </a:p>
          <a:p>
            <a:pPr lvl="1">
              <a:lnSpc>
                <a:spcPct val="90000"/>
              </a:lnSpc>
            </a:pPr>
            <a:endParaRPr lang="en-ZA" sz="2000" dirty="0"/>
          </a:p>
        </p:txBody>
      </p:sp>
      <p:pic>
        <p:nvPicPr>
          <p:cNvPr id="7" name="Picture 6" descr="A house with a trampoline&#10;&#10;Description automatically generated with low confidence">
            <a:extLst>
              <a:ext uri="{FF2B5EF4-FFF2-40B4-BE49-F238E27FC236}">
                <a16:creationId xmlns:a16="http://schemas.microsoft.com/office/drawing/2014/main" id="{F4ADEF6F-FB1C-4151-9D94-CC8212C26A3B}"/>
              </a:ext>
            </a:extLst>
          </p:cNvPr>
          <p:cNvPicPr>
            <a:picLocks noChangeAspect="1"/>
          </p:cNvPicPr>
          <p:nvPr/>
        </p:nvPicPr>
        <p:blipFill rotWithShape="1">
          <a:blip r:embed="rId3">
            <a:extLst>
              <a:ext uri="{28A0092B-C50C-407E-A947-70E740481C1C}">
                <a14:useLocalDpi xmlns:a14="http://schemas.microsoft.com/office/drawing/2010/main" val="0"/>
              </a:ext>
            </a:extLst>
          </a:blip>
          <a:srcRect l="25461" r="7318" b="1"/>
          <a:stretch/>
        </p:blipFill>
        <p:spPr>
          <a:xfrm>
            <a:off x="6313759" y="595349"/>
            <a:ext cx="2658202" cy="2061602"/>
          </a:xfrm>
          <a:prstGeom prst="rect">
            <a:avLst/>
          </a:prstGeom>
          <a:noFill/>
        </p:spPr>
      </p:pic>
      <p:pic>
        <p:nvPicPr>
          <p:cNvPr id="9" name="Picture 8" descr="A group of people sitting in a classroom&#10;&#10;Description automatically generated with medium confidence">
            <a:extLst>
              <a:ext uri="{FF2B5EF4-FFF2-40B4-BE49-F238E27FC236}">
                <a16:creationId xmlns:a16="http://schemas.microsoft.com/office/drawing/2014/main" id="{6B392CB5-B24A-4971-B948-A3C4E87DEF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715766"/>
            <a:ext cx="3358892" cy="2242554"/>
          </a:xfrm>
          <a:prstGeom prst="rect">
            <a:avLst/>
          </a:prstGeom>
        </p:spPr>
      </p:pic>
      <p:pic>
        <p:nvPicPr>
          <p:cNvPr id="11" name="Picture 10" descr="A group of people standing outside a building&#10;&#10;Description automatically generated with low confidence">
            <a:extLst>
              <a:ext uri="{FF2B5EF4-FFF2-40B4-BE49-F238E27FC236}">
                <a16:creationId xmlns:a16="http://schemas.microsoft.com/office/drawing/2014/main" id="{34D8CD03-3785-421B-B315-4B83585A0E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1880" y="601349"/>
            <a:ext cx="2748802" cy="2061601"/>
          </a:xfrm>
          <a:prstGeom prst="rect">
            <a:avLst/>
          </a:prstGeom>
        </p:spPr>
      </p:pic>
    </p:spTree>
    <p:extLst>
      <p:ext uri="{BB962C8B-B14F-4D97-AF65-F5344CB8AC3E}">
        <p14:creationId xmlns:p14="http://schemas.microsoft.com/office/powerpoint/2010/main" val="3780263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5566"/>
            <a:ext cx="8229600" cy="3528392"/>
          </a:xfrm>
        </p:spPr>
        <p:txBody>
          <a:bodyPr>
            <a:normAutofit/>
          </a:bodyPr>
          <a:lstStyle/>
          <a:p>
            <a:endParaRPr lang="en-ZA" sz="1800" dirty="0"/>
          </a:p>
          <a:p>
            <a:pPr lvl="1"/>
            <a:endParaRPr lang="en-ZA" sz="1800" dirty="0"/>
          </a:p>
          <a:p>
            <a:endParaRPr lang="en-ZA" sz="2200" dirty="0"/>
          </a:p>
        </p:txBody>
      </p:sp>
      <p:pic>
        <p:nvPicPr>
          <p:cNvPr id="4" name="Picture 3" descr="Text&#10;&#10;Description automatically generated">
            <a:extLst>
              <a:ext uri="{FF2B5EF4-FFF2-40B4-BE49-F238E27FC236}">
                <a16:creationId xmlns:a16="http://schemas.microsoft.com/office/drawing/2014/main" id="{95B1AD5F-760F-40FC-B8BD-6A85C7426F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7495" y="300793"/>
            <a:ext cx="6569009" cy="4541914"/>
          </a:xfrm>
          <a:prstGeom prst="rect">
            <a:avLst/>
          </a:prstGeom>
        </p:spPr>
      </p:pic>
    </p:spTree>
    <p:extLst>
      <p:ext uri="{BB962C8B-B14F-4D97-AF65-F5344CB8AC3E}">
        <p14:creationId xmlns:p14="http://schemas.microsoft.com/office/powerpoint/2010/main" val="27151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5566"/>
            <a:ext cx="8229600" cy="3528392"/>
          </a:xfrm>
        </p:spPr>
        <p:txBody>
          <a:bodyPr>
            <a:normAutofit/>
          </a:bodyPr>
          <a:lstStyle/>
          <a:p>
            <a:endParaRPr lang="en-ZA" sz="1800" dirty="0"/>
          </a:p>
          <a:p>
            <a:pPr lvl="1"/>
            <a:endParaRPr lang="en-ZA" sz="1800" dirty="0"/>
          </a:p>
          <a:p>
            <a:endParaRPr lang="en-ZA" sz="2200" dirty="0"/>
          </a:p>
        </p:txBody>
      </p:sp>
      <p:pic>
        <p:nvPicPr>
          <p:cNvPr id="5" name="Picture 4" descr="Map&#10;&#10;Description automatically generated">
            <a:extLst>
              <a:ext uri="{FF2B5EF4-FFF2-40B4-BE49-F238E27FC236}">
                <a16:creationId xmlns:a16="http://schemas.microsoft.com/office/drawing/2014/main" id="{3E945168-ADA9-46E0-9934-E7527D0804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0276" y="0"/>
            <a:ext cx="5283447" cy="5143500"/>
          </a:xfrm>
          <a:prstGeom prst="rect">
            <a:avLst/>
          </a:prstGeom>
        </p:spPr>
      </p:pic>
    </p:spTree>
    <p:extLst>
      <p:ext uri="{BB962C8B-B14F-4D97-AF65-F5344CB8AC3E}">
        <p14:creationId xmlns:p14="http://schemas.microsoft.com/office/powerpoint/2010/main" val="1718583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5566"/>
            <a:ext cx="8229600" cy="3528392"/>
          </a:xfrm>
        </p:spPr>
        <p:txBody>
          <a:bodyPr>
            <a:normAutofit/>
          </a:bodyPr>
          <a:lstStyle/>
          <a:p>
            <a:endParaRPr lang="en-ZA" sz="1800" dirty="0"/>
          </a:p>
          <a:p>
            <a:pPr lvl="1"/>
            <a:endParaRPr lang="en-ZA" sz="1800" dirty="0"/>
          </a:p>
          <a:p>
            <a:endParaRPr lang="en-ZA" sz="2200" dirty="0"/>
          </a:p>
        </p:txBody>
      </p:sp>
      <p:pic>
        <p:nvPicPr>
          <p:cNvPr id="4" name="Picture 3" descr="Shape, polygon&#10;&#10;Description automatically generated">
            <a:extLst>
              <a:ext uri="{FF2B5EF4-FFF2-40B4-BE49-F238E27FC236}">
                <a16:creationId xmlns:a16="http://schemas.microsoft.com/office/drawing/2014/main" id="{CD1A021D-B329-4B1A-B253-0B53704A60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7516" y="0"/>
            <a:ext cx="5648967" cy="5143500"/>
          </a:xfrm>
          <a:prstGeom prst="rect">
            <a:avLst/>
          </a:prstGeom>
        </p:spPr>
      </p:pic>
    </p:spTree>
    <p:extLst>
      <p:ext uri="{BB962C8B-B14F-4D97-AF65-F5344CB8AC3E}">
        <p14:creationId xmlns:p14="http://schemas.microsoft.com/office/powerpoint/2010/main" val="2676577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2600" dirty="0"/>
              <a:t>Policies, Mitigation and Adaption</a:t>
            </a:r>
          </a:p>
        </p:txBody>
      </p:sp>
      <p:sp>
        <p:nvSpPr>
          <p:cNvPr id="3" name="Content Placeholder 2"/>
          <p:cNvSpPr>
            <a:spLocks noGrp="1"/>
          </p:cNvSpPr>
          <p:nvPr>
            <p:ph idx="1"/>
          </p:nvPr>
        </p:nvSpPr>
        <p:spPr>
          <a:xfrm>
            <a:off x="457200" y="987575"/>
            <a:ext cx="8229600" cy="3456384"/>
          </a:xfrm>
        </p:spPr>
        <p:txBody>
          <a:bodyPr>
            <a:normAutofit fontScale="92500" lnSpcReduction="20000"/>
          </a:bodyPr>
          <a:lstStyle/>
          <a:p>
            <a:pPr marL="0" indent="0" algn="ctr">
              <a:buNone/>
            </a:pPr>
            <a:r>
              <a:rPr lang="en-ZA" sz="2200" dirty="0"/>
              <a:t>The Department of Environment, Forestry and Fisheries</a:t>
            </a:r>
          </a:p>
          <a:p>
            <a:pPr marL="0" indent="0" algn="ctr">
              <a:buNone/>
            </a:pPr>
            <a:r>
              <a:rPr lang="en-ZA" sz="2200" dirty="0"/>
              <a:t>Climate Change Bill – published on 11 October 2021</a:t>
            </a:r>
          </a:p>
          <a:p>
            <a:pPr marL="0" indent="0">
              <a:buNone/>
            </a:pPr>
            <a:endParaRPr lang="en-ZA" sz="2200" dirty="0"/>
          </a:p>
          <a:p>
            <a:pPr marL="0" indent="0" algn="ctr">
              <a:buNone/>
            </a:pPr>
            <a:r>
              <a:rPr lang="en-ZA" sz="1600" i="1" dirty="0"/>
              <a:t>“</a:t>
            </a:r>
            <a:r>
              <a:rPr lang="en-US" sz="1600" i="1" dirty="0"/>
              <a:t>To enable the development of an effective climate change response and a long-term, just transition to a low-carbon and climate-resilient economy and society for South Africa in the context of sustainable development; and to provide for matters connected therewith”</a:t>
            </a:r>
          </a:p>
          <a:p>
            <a:endParaRPr lang="en-US" sz="1600" i="1" dirty="0"/>
          </a:p>
          <a:p>
            <a:pPr marL="0" indent="0" algn="ctr">
              <a:buNone/>
            </a:pPr>
            <a:r>
              <a:rPr lang="en-US" sz="1600" i="1" dirty="0"/>
              <a:t>“anthropogenic climate change represents an urgent threat to human societies and the planet and requires an effective, progressive and incremental response;”</a:t>
            </a:r>
          </a:p>
          <a:p>
            <a:endParaRPr lang="en-ZA" sz="1600" i="1" dirty="0"/>
          </a:p>
          <a:p>
            <a:pPr marL="0" indent="0" algn="ctr">
              <a:buNone/>
            </a:pPr>
            <a:r>
              <a:rPr lang="en-ZA" sz="1600" i="1" dirty="0"/>
              <a:t>“</a:t>
            </a:r>
            <a:r>
              <a:rPr lang="en-US" sz="1600" i="1" dirty="0"/>
              <a:t>climate variability in the Republic, including the increased frequency and intensity of extreme weather events, will affect, amongst other things, human health, access to food and water, biodiversity, habitats and ecosystems, the coast and coastal infrastructure and human settlements;”</a:t>
            </a:r>
          </a:p>
          <a:p>
            <a:pPr marL="0" indent="0">
              <a:buNone/>
            </a:pPr>
            <a:endParaRPr lang="en-ZA" sz="1600" i="1" dirty="0"/>
          </a:p>
        </p:txBody>
      </p:sp>
    </p:spTree>
    <p:extLst>
      <p:ext uri="{BB962C8B-B14F-4D97-AF65-F5344CB8AC3E}">
        <p14:creationId xmlns:p14="http://schemas.microsoft.com/office/powerpoint/2010/main" val="542365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2600" dirty="0"/>
              <a:t>Targets and Scenario - planning</a:t>
            </a:r>
          </a:p>
        </p:txBody>
      </p:sp>
      <p:sp>
        <p:nvSpPr>
          <p:cNvPr id="3" name="Content Placeholder 2"/>
          <p:cNvSpPr>
            <a:spLocks noGrp="1"/>
          </p:cNvSpPr>
          <p:nvPr>
            <p:ph idx="1"/>
          </p:nvPr>
        </p:nvSpPr>
        <p:spPr/>
        <p:txBody>
          <a:bodyPr>
            <a:normAutofit/>
          </a:bodyPr>
          <a:lstStyle/>
          <a:p>
            <a:pPr algn="l"/>
            <a:r>
              <a:rPr lang="en-US" sz="1800" b="0" i="0" dirty="0">
                <a:solidFill>
                  <a:srgbClr val="333333"/>
                </a:solidFill>
                <a:effectLst/>
              </a:rPr>
              <a:t>The bill provides for the establishment of ‘adaptation objectives’ in South Africa. These are aimed at establishing specific green targets that the country should hit and the associated timeframes.</a:t>
            </a:r>
          </a:p>
          <a:p>
            <a:pPr marL="0" indent="0" algn="l">
              <a:buNone/>
            </a:pPr>
            <a:endParaRPr lang="en-US" sz="1800" b="0" i="0" dirty="0">
              <a:solidFill>
                <a:srgbClr val="333333"/>
              </a:solidFill>
              <a:effectLst/>
            </a:endParaRPr>
          </a:p>
          <a:p>
            <a:pPr algn="l"/>
            <a:r>
              <a:rPr lang="en-US" sz="1800" b="0" i="0" dirty="0">
                <a:solidFill>
                  <a:srgbClr val="333333"/>
                </a:solidFill>
                <a:effectLst/>
              </a:rPr>
              <a:t>The minister of the environment is also required to develop ‘adaptation scenarios’ which anticipate the likely impacts of climate change in the country over the short, medium and longer-term.</a:t>
            </a:r>
          </a:p>
          <a:p>
            <a:pPr algn="l"/>
            <a:endParaRPr lang="en-US" sz="1800" b="0" i="0" dirty="0">
              <a:solidFill>
                <a:srgbClr val="333333"/>
              </a:solidFill>
              <a:effectLst/>
            </a:endParaRPr>
          </a:p>
          <a:p>
            <a:pPr algn="l"/>
            <a:r>
              <a:rPr lang="en-US" sz="1800" b="0" i="0" dirty="0">
                <a:solidFill>
                  <a:srgbClr val="333333"/>
                </a:solidFill>
                <a:effectLst/>
              </a:rPr>
              <a:t>The scenarios must be developed within one year of the envisaged Act coming into operation.</a:t>
            </a:r>
          </a:p>
          <a:p>
            <a:endParaRPr lang="en-ZA" sz="2200" dirty="0"/>
          </a:p>
        </p:txBody>
      </p:sp>
      <p:pic>
        <p:nvPicPr>
          <p:cNvPr id="5" name="Picture 4" descr="A picture containing outdoor, grass, building, garden&#10;&#10;Description automatically generated">
            <a:extLst>
              <a:ext uri="{FF2B5EF4-FFF2-40B4-BE49-F238E27FC236}">
                <a16:creationId xmlns:a16="http://schemas.microsoft.com/office/drawing/2014/main" id="{70D7F86E-83CD-4391-B296-C209D5291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380" y="297854"/>
            <a:ext cx="8075240" cy="4101709"/>
          </a:xfrm>
          <a:prstGeom prst="rect">
            <a:avLst/>
          </a:prstGeom>
        </p:spPr>
      </p:pic>
    </p:spTree>
    <p:extLst>
      <p:ext uri="{BB962C8B-B14F-4D97-AF65-F5344CB8AC3E}">
        <p14:creationId xmlns:p14="http://schemas.microsoft.com/office/powerpoint/2010/main" val="408583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51B44-6DE5-481E-A652-78BB86B9412F}"/>
              </a:ext>
            </a:extLst>
          </p:cNvPr>
          <p:cNvSpPr>
            <a:spLocks noGrp="1"/>
          </p:cNvSpPr>
          <p:nvPr>
            <p:ph type="title"/>
          </p:nvPr>
        </p:nvSpPr>
        <p:spPr>
          <a:xfrm>
            <a:off x="457200" y="1714500"/>
            <a:ext cx="8229600" cy="857250"/>
          </a:xfrm>
        </p:spPr>
        <p:txBody>
          <a:bodyPr/>
          <a:lstStyle/>
          <a:p>
            <a:r>
              <a:rPr lang="en-US" dirty="0"/>
              <a:t>Thank you</a:t>
            </a:r>
          </a:p>
        </p:txBody>
      </p:sp>
    </p:spTree>
    <p:extLst>
      <p:ext uri="{BB962C8B-B14F-4D97-AF65-F5344CB8AC3E}">
        <p14:creationId xmlns:p14="http://schemas.microsoft.com/office/powerpoint/2010/main" val="3395254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book, different&#10;&#10;Description automatically generated">
            <a:extLst>
              <a:ext uri="{FF2B5EF4-FFF2-40B4-BE49-F238E27FC236}">
                <a16:creationId xmlns:a16="http://schemas.microsoft.com/office/drawing/2014/main" id="{15B611D2-DE3B-4674-8072-3F1DFE0DF7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8172" y="362695"/>
            <a:ext cx="4307656" cy="4418109"/>
          </a:xfrm>
          <a:prstGeom prst="rect">
            <a:avLst/>
          </a:prstGeom>
        </p:spPr>
      </p:pic>
    </p:spTree>
    <p:extLst>
      <p:ext uri="{BB962C8B-B14F-4D97-AF65-F5344CB8AC3E}">
        <p14:creationId xmlns:p14="http://schemas.microsoft.com/office/powerpoint/2010/main" val="3357793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470"/>
            <a:ext cx="8229600" cy="576064"/>
          </a:xfrm>
        </p:spPr>
        <p:txBody>
          <a:bodyPr>
            <a:normAutofit/>
          </a:bodyPr>
          <a:lstStyle/>
          <a:p>
            <a:r>
              <a:rPr lang="en-ZA" sz="2600" dirty="0"/>
              <a:t>Introduction</a:t>
            </a:r>
          </a:p>
        </p:txBody>
      </p:sp>
      <p:pic>
        <p:nvPicPr>
          <p:cNvPr id="5" name="Content Placeholder 4" descr="Map&#10;&#10;Description automatically generated">
            <a:extLst>
              <a:ext uri="{FF2B5EF4-FFF2-40B4-BE49-F238E27FC236}">
                <a16:creationId xmlns:a16="http://schemas.microsoft.com/office/drawing/2014/main" id="{D910283F-D525-46DE-AB6B-A6D0364ABEF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37488" y="537660"/>
            <a:ext cx="6669024" cy="4068179"/>
          </a:xfrm>
        </p:spPr>
      </p:pic>
    </p:spTree>
    <p:extLst>
      <p:ext uri="{BB962C8B-B14F-4D97-AF65-F5344CB8AC3E}">
        <p14:creationId xmlns:p14="http://schemas.microsoft.com/office/powerpoint/2010/main" val="1988812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2600" dirty="0"/>
              <a:t>South Africa’s people</a:t>
            </a:r>
          </a:p>
        </p:txBody>
      </p:sp>
      <p:sp>
        <p:nvSpPr>
          <p:cNvPr id="3" name="Content Placeholder 2"/>
          <p:cNvSpPr>
            <a:spLocks noGrp="1"/>
          </p:cNvSpPr>
          <p:nvPr>
            <p:ph idx="1"/>
          </p:nvPr>
        </p:nvSpPr>
        <p:spPr>
          <a:xfrm>
            <a:off x="457200" y="949846"/>
            <a:ext cx="8229600" cy="3422104"/>
          </a:xfrm>
        </p:spPr>
        <p:txBody>
          <a:bodyPr>
            <a:normAutofit fontScale="92500" lnSpcReduction="10000"/>
          </a:bodyPr>
          <a:lstStyle/>
          <a:p>
            <a:r>
              <a:rPr lang="en-ZA" sz="2200" dirty="0"/>
              <a:t>60,14 million people</a:t>
            </a:r>
          </a:p>
          <a:p>
            <a:pPr marL="0" indent="0">
              <a:buNone/>
            </a:pPr>
            <a:endParaRPr lang="en-ZA" sz="2200" dirty="0"/>
          </a:p>
          <a:p>
            <a:r>
              <a:rPr lang="en-ZA" sz="2200" dirty="0"/>
              <a:t>Life expectancy 59,3 years for males, and 64,6 for females</a:t>
            </a:r>
          </a:p>
          <a:p>
            <a:pPr marL="0" indent="0">
              <a:buNone/>
            </a:pPr>
            <a:endParaRPr lang="en-ZA" sz="2200" dirty="0"/>
          </a:p>
          <a:p>
            <a:r>
              <a:rPr lang="en-ZA" sz="2200" dirty="0"/>
              <a:t>Period 2016-2021, Gauteng and Western Cape are estimated to experience the largest </a:t>
            </a:r>
            <a:r>
              <a:rPr lang="en-ZA" sz="2200" dirty="0" err="1"/>
              <a:t>infor</a:t>
            </a:r>
            <a:r>
              <a:rPr lang="en-ZA" sz="2200" dirty="0"/>
              <a:t> of migrants of +- 1.5 million</a:t>
            </a:r>
          </a:p>
          <a:p>
            <a:endParaRPr lang="en-ZA" sz="2200" dirty="0"/>
          </a:p>
          <a:p>
            <a:r>
              <a:rPr lang="en-ZA" sz="2200" dirty="0"/>
              <a:t>28,3% are younger than 15 years (17,04 million)</a:t>
            </a:r>
          </a:p>
          <a:p>
            <a:pPr marL="0" indent="0">
              <a:buNone/>
            </a:pPr>
            <a:endParaRPr lang="en-ZA" sz="2200" dirty="0"/>
          </a:p>
          <a:p>
            <a:r>
              <a:rPr lang="en-ZA" sz="2200" dirty="0"/>
              <a:t>9,2% is 60 years or older (5,51 million) – increasing over time</a:t>
            </a:r>
          </a:p>
          <a:p>
            <a:endParaRPr lang="en-ZA" sz="2200" dirty="0"/>
          </a:p>
          <a:p>
            <a:endParaRPr lang="en-ZA" sz="2200" dirty="0"/>
          </a:p>
        </p:txBody>
      </p:sp>
    </p:spTree>
    <p:extLst>
      <p:ext uri="{BB962C8B-B14F-4D97-AF65-F5344CB8AC3E}">
        <p14:creationId xmlns:p14="http://schemas.microsoft.com/office/powerpoint/2010/main" val="3133199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2600" dirty="0"/>
              <a:t>South Africa’s people</a:t>
            </a:r>
          </a:p>
        </p:txBody>
      </p:sp>
      <p:sp>
        <p:nvSpPr>
          <p:cNvPr id="3" name="Content Placeholder 2"/>
          <p:cNvSpPr>
            <a:spLocks noGrp="1"/>
          </p:cNvSpPr>
          <p:nvPr>
            <p:ph idx="1"/>
          </p:nvPr>
        </p:nvSpPr>
        <p:spPr>
          <a:xfrm>
            <a:off x="457200" y="949846"/>
            <a:ext cx="8229600" cy="3422104"/>
          </a:xfrm>
        </p:spPr>
        <p:txBody>
          <a:bodyPr>
            <a:normAutofit/>
          </a:bodyPr>
          <a:lstStyle/>
          <a:p>
            <a:r>
              <a:rPr lang="en-ZA" sz="2200" dirty="0"/>
              <a:t>81,9% of all households reside in formal dwellings </a:t>
            </a:r>
          </a:p>
          <a:p>
            <a:endParaRPr lang="en-ZA" sz="2200" dirty="0"/>
          </a:p>
          <a:p>
            <a:r>
              <a:rPr lang="en-ZA" sz="2200" dirty="0"/>
              <a:t>Government subsidy to access housing has increased from 5.6% in 2002 to 13,7% by 2019.</a:t>
            </a:r>
          </a:p>
          <a:p>
            <a:endParaRPr lang="en-ZA" sz="2200" dirty="0"/>
          </a:p>
          <a:p>
            <a:r>
              <a:rPr lang="en-ZA" sz="2200" dirty="0"/>
              <a:t>12,7% of households still live in informal dwellings</a:t>
            </a:r>
          </a:p>
          <a:p>
            <a:endParaRPr lang="en-ZA" sz="2200" dirty="0"/>
          </a:p>
          <a:p>
            <a:r>
              <a:rPr lang="en-ZA" sz="2200" dirty="0"/>
              <a:t>5,1% in traditional dwellings (rural areas)</a:t>
            </a:r>
          </a:p>
          <a:p>
            <a:endParaRPr lang="en-ZA" sz="2200" dirty="0"/>
          </a:p>
        </p:txBody>
      </p:sp>
      <p:pic>
        <p:nvPicPr>
          <p:cNvPr id="7" name="Picture 6" descr="A high angle view of a town&#10;&#10;Description automatically generated with low confidence">
            <a:extLst>
              <a:ext uri="{FF2B5EF4-FFF2-40B4-BE49-F238E27FC236}">
                <a16:creationId xmlns:a16="http://schemas.microsoft.com/office/drawing/2014/main" id="{A10C0802-09E4-4A0B-95B4-8D5C24AC0E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192" y="332270"/>
            <a:ext cx="8459217" cy="3861384"/>
          </a:xfrm>
          <a:prstGeom prst="rect">
            <a:avLst/>
          </a:prstGeom>
        </p:spPr>
      </p:pic>
      <p:pic>
        <p:nvPicPr>
          <p:cNvPr id="9" name="Picture 8" descr="A picture containing grass, sky, outdoor, field&#10;&#10;Description automatically generated">
            <a:extLst>
              <a:ext uri="{FF2B5EF4-FFF2-40B4-BE49-F238E27FC236}">
                <a16:creationId xmlns:a16="http://schemas.microsoft.com/office/drawing/2014/main" id="{D1B2E97A-FA17-4C7D-823D-DD6AA70800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191" y="332270"/>
            <a:ext cx="8459217" cy="4027914"/>
          </a:xfrm>
          <a:prstGeom prst="rect">
            <a:avLst/>
          </a:prstGeom>
        </p:spPr>
      </p:pic>
      <p:pic>
        <p:nvPicPr>
          <p:cNvPr id="11" name="Picture 10" descr="A picture containing outdoor, sky, dirty, several&#10;&#10;Description automatically generated">
            <a:extLst>
              <a:ext uri="{FF2B5EF4-FFF2-40B4-BE49-F238E27FC236}">
                <a16:creationId xmlns:a16="http://schemas.microsoft.com/office/drawing/2014/main" id="{E6F990AA-2B5B-4227-93CA-0E820C5467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189" y="190414"/>
            <a:ext cx="8459217" cy="4620816"/>
          </a:xfrm>
          <a:prstGeom prst="rect">
            <a:avLst/>
          </a:prstGeom>
        </p:spPr>
      </p:pic>
    </p:spTree>
    <p:extLst>
      <p:ext uri="{BB962C8B-B14F-4D97-AF65-F5344CB8AC3E}">
        <p14:creationId xmlns:p14="http://schemas.microsoft.com/office/powerpoint/2010/main" val="229274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2600" dirty="0"/>
              <a:t>Heatwaves</a:t>
            </a:r>
          </a:p>
        </p:txBody>
      </p:sp>
      <p:sp>
        <p:nvSpPr>
          <p:cNvPr id="3" name="Content Placeholder 2"/>
          <p:cNvSpPr>
            <a:spLocks noGrp="1"/>
          </p:cNvSpPr>
          <p:nvPr>
            <p:ph idx="1"/>
          </p:nvPr>
        </p:nvSpPr>
        <p:spPr/>
        <p:txBody>
          <a:bodyPr>
            <a:normAutofit/>
          </a:bodyPr>
          <a:lstStyle/>
          <a:p>
            <a:r>
              <a:rPr lang="en-ZA" sz="2200" dirty="0"/>
              <a:t>Definitions </a:t>
            </a:r>
          </a:p>
          <a:p>
            <a:endParaRPr lang="en-ZA" sz="2200" dirty="0"/>
          </a:p>
          <a:p>
            <a:r>
              <a:rPr lang="en-ZA" sz="2200" dirty="0"/>
              <a:t>South African Weather Service – weather stations</a:t>
            </a:r>
          </a:p>
          <a:p>
            <a:endParaRPr lang="en-ZA" sz="2200" dirty="0"/>
          </a:p>
          <a:p>
            <a:pPr marL="0" indent="0" algn="ctr">
              <a:buNone/>
            </a:pPr>
            <a:r>
              <a:rPr lang="en-US" sz="1800" b="0" i="1" dirty="0">
                <a:solidFill>
                  <a:srgbClr val="202124"/>
                </a:solidFill>
                <a:effectLst/>
                <a:latin typeface="arial" panose="020B0604020202020204" pitchFamily="34" charset="0"/>
              </a:rPr>
              <a:t>“when for at least three consecutive days the maximum temperature of a certain region or grid point is five degrees or higher than the average mean maximum for the hottest month for that particular station or grid point”</a:t>
            </a:r>
            <a:endParaRPr lang="en-ZA" sz="4000" i="1" dirty="0"/>
          </a:p>
        </p:txBody>
      </p:sp>
    </p:spTree>
    <p:extLst>
      <p:ext uri="{BB962C8B-B14F-4D97-AF65-F5344CB8AC3E}">
        <p14:creationId xmlns:p14="http://schemas.microsoft.com/office/powerpoint/2010/main" val="1391632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2600" dirty="0"/>
              <a:t>Heatwaves</a:t>
            </a:r>
          </a:p>
        </p:txBody>
      </p:sp>
      <p:sp>
        <p:nvSpPr>
          <p:cNvPr id="3" name="Content Placeholder 2"/>
          <p:cNvSpPr>
            <a:spLocks noGrp="1"/>
          </p:cNvSpPr>
          <p:nvPr>
            <p:ph idx="1"/>
          </p:nvPr>
        </p:nvSpPr>
        <p:spPr>
          <a:xfrm>
            <a:off x="457200" y="915567"/>
            <a:ext cx="8229600" cy="3528392"/>
          </a:xfrm>
        </p:spPr>
        <p:txBody>
          <a:bodyPr>
            <a:normAutofit/>
          </a:bodyPr>
          <a:lstStyle/>
          <a:p>
            <a:r>
              <a:rPr lang="en-ZA" sz="2200" dirty="0"/>
              <a:t>Past 3 decades - 91 weather-related disasters reported</a:t>
            </a:r>
          </a:p>
          <a:p>
            <a:pPr lvl="1"/>
            <a:r>
              <a:rPr lang="en-ZA" sz="2000" dirty="0"/>
              <a:t>1,792 casualties, 2,409 injuries, left 58,000 people homeless and affected an estimated 2 million people</a:t>
            </a:r>
          </a:p>
          <a:p>
            <a:pPr lvl="1"/>
            <a:endParaRPr lang="en-ZA" sz="1800" dirty="0"/>
          </a:p>
          <a:p>
            <a:r>
              <a:rPr lang="en-ZA" sz="2200" dirty="0"/>
              <a:t>Of these only three severe ETEs were reported/recorded</a:t>
            </a:r>
          </a:p>
          <a:p>
            <a:pPr lvl="1"/>
            <a:r>
              <a:rPr lang="en-ZA" sz="1800" dirty="0"/>
              <a:t>6 July 1996 Cold wave</a:t>
            </a:r>
          </a:p>
          <a:p>
            <a:pPr lvl="1"/>
            <a:r>
              <a:rPr lang="en-ZA" sz="1800" dirty="0"/>
              <a:t>21 May 2007  Cold snap</a:t>
            </a:r>
          </a:p>
          <a:p>
            <a:pPr lvl="1"/>
            <a:r>
              <a:rPr lang="en-ZA" sz="1800" dirty="0"/>
              <a:t>1 January 2016 Heatwave</a:t>
            </a:r>
          </a:p>
          <a:p>
            <a:pPr lvl="1"/>
            <a:endParaRPr lang="en-ZA" sz="1800" dirty="0"/>
          </a:p>
          <a:p>
            <a:pPr lvl="1"/>
            <a:endParaRPr lang="en-ZA" sz="1800" dirty="0"/>
          </a:p>
          <a:p>
            <a:endParaRPr lang="en-ZA" sz="2200" dirty="0"/>
          </a:p>
        </p:txBody>
      </p:sp>
    </p:spTree>
    <p:extLst>
      <p:ext uri="{BB962C8B-B14F-4D97-AF65-F5344CB8AC3E}">
        <p14:creationId xmlns:p14="http://schemas.microsoft.com/office/powerpoint/2010/main" val="3844022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10;&#10;Description automatically generated with medium confidence">
            <a:extLst>
              <a:ext uri="{FF2B5EF4-FFF2-40B4-BE49-F238E27FC236}">
                <a16:creationId xmlns:a16="http://schemas.microsoft.com/office/drawing/2014/main" id="{CB126198-9F8C-4AD8-9F12-C247A6B7E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380" y="1771065"/>
            <a:ext cx="6442274" cy="2657586"/>
          </a:xfrm>
          <a:prstGeom prst="rect">
            <a:avLst/>
          </a:prstGeom>
        </p:spPr>
      </p:pic>
      <p:sp>
        <p:nvSpPr>
          <p:cNvPr id="2" name="Title 1"/>
          <p:cNvSpPr>
            <a:spLocks noGrp="1"/>
          </p:cNvSpPr>
          <p:nvPr>
            <p:ph type="title"/>
          </p:nvPr>
        </p:nvSpPr>
        <p:spPr>
          <a:xfrm>
            <a:off x="424717" y="123478"/>
            <a:ext cx="8229600" cy="857250"/>
          </a:xfrm>
        </p:spPr>
        <p:txBody>
          <a:bodyPr>
            <a:normAutofit/>
          </a:bodyPr>
          <a:lstStyle/>
          <a:p>
            <a:r>
              <a:rPr lang="en-ZA" sz="2600" dirty="0"/>
              <a:t>Heatwaves</a:t>
            </a:r>
          </a:p>
        </p:txBody>
      </p:sp>
      <p:sp>
        <p:nvSpPr>
          <p:cNvPr id="3" name="Content Placeholder 2"/>
          <p:cNvSpPr>
            <a:spLocks noGrp="1"/>
          </p:cNvSpPr>
          <p:nvPr>
            <p:ph idx="1"/>
          </p:nvPr>
        </p:nvSpPr>
        <p:spPr>
          <a:xfrm>
            <a:off x="457200" y="915567"/>
            <a:ext cx="8229600" cy="3528392"/>
          </a:xfrm>
        </p:spPr>
        <p:txBody>
          <a:bodyPr>
            <a:normAutofit/>
          </a:bodyPr>
          <a:lstStyle/>
          <a:p>
            <a:r>
              <a:rPr lang="en-ZA" sz="2200" dirty="0"/>
              <a:t>Only a limited number of studies focus on Extreme Temperature events</a:t>
            </a:r>
          </a:p>
          <a:p>
            <a:endParaRPr lang="en-ZA" sz="2200" dirty="0"/>
          </a:p>
          <a:p>
            <a:endParaRPr lang="en-ZA" sz="1800" dirty="0"/>
          </a:p>
          <a:p>
            <a:pPr lvl="1"/>
            <a:endParaRPr lang="en-ZA" sz="1800" dirty="0"/>
          </a:p>
          <a:p>
            <a:endParaRPr lang="en-ZA" sz="2200" dirty="0"/>
          </a:p>
        </p:txBody>
      </p:sp>
      <p:pic>
        <p:nvPicPr>
          <p:cNvPr id="5" name="Picture 4" descr="Table&#10;&#10;Description automatically generated">
            <a:extLst>
              <a:ext uri="{FF2B5EF4-FFF2-40B4-BE49-F238E27FC236}">
                <a16:creationId xmlns:a16="http://schemas.microsoft.com/office/drawing/2014/main" id="{DC114BFC-8024-4FE3-B899-466BC99BB8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174" y="267494"/>
            <a:ext cx="8481795" cy="4084068"/>
          </a:xfrm>
          <a:prstGeom prst="rect">
            <a:avLst/>
          </a:prstGeom>
        </p:spPr>
      </p:pic>
    </p:spTree>
    <p:extLst>
      <p:ext uri="{BB962C8B-B14F-4D97-AF65-F5344CB8AC3E}">
        <p14:creationId xmlns:p14="http://schemas.microsoft.com/office/powerpoint/2010/main" val="394246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44F2C583-2960-42AB-96C5-7929C5211BE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75051" y="629764"/>
            <a:ext cx="5111750" cy="3539887"/>
          </a:xfrm>
          <a:noFill/>
        </p:spPr>
      </p:pic>
      <p:sp>
        <p:nvSpPr>
          <p:cNvPr id="12" name="Text Placeholder 3">
            <a:extLst>
              <a:ext uri="{FF2B5EF4-FFF2-40B4-BE49-F238E27FC236}">
                <a16:creationId xmlns:a16="http://schemas.microsoft.com/office/drawing/2014/main" id="{659CD0B4-4BC9-3889-B1A0-997679653F89}"/>
              </a:ext>
            </a:extLst>
          </p:cNvPr>
          <p:cNvSpPr>
            <a:spLocks noGrp="1"/>
          </p:cNvSpPr>
          <p:nvPr>
            <p:ph type="body" sz="half" idx="2"/>
          </p:nvPr>
        </p:nvSpPr>
        <p:spPr>
          <a:xfrm>
            <a:off x="457199" y="640558"/>
            <a:ext cx="3008313" cy="3518297"/>
          </a:xfrm>
        </p:spPr>
        <p:txBody>
          <a:bodyPr>
            <a:normAutofit/>
          </a:bodyPr>
          <a:lstStyle/>
          <a:p>
            <a:pPr marL="342900" indent="-342900">
              <a:buFont typeface="Arial" panose="020B0604020202020204" pitchFamily="34" charset="0"/>
              <a:buChar char="•"/>
            </a:pPr>
            <a:r>
              <a:rPr lang="en-US" sz="2000" dirty="0"/>
              <a:t>WMO ETCCDI</a:t>
            </a:r>
          </a:p>
          <a:p>
            <a:pPr marL="342900" indent="-342900">
              <a:buFont typeface="Arial" panose="020B0604020202020204" pitchFamily="34" charset="0"/>
              <a:buChar char="•"/>
            </a:pPr>
            <a:r>
              <a:rPr lang="en-US" sz="2000" dirty="0"/>
              <a:t>WMO ET-SCI</a:t>
            </a:r>
          </a:p>
        </p:txBody>
      </p:sp>
      <p:pic>
        <p:nvPicPr>
          <p:cNvPr id="7" name="Picture 6" descr="Diagram, engineering drawing&#10;&#10;Description automatically generated">
            <a:extLst>
              <a:ext uri="{FF2B5EF4-FFF2-40B4-BE49-F238E27FC236}">
                <a16:creationId xmlns:a16="http://schemas.microsoft.com/office/drawing/2014/main" id="{A35D1A76-4CCE-4E75-BF70-53B428A094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9633" y="106466"/>
            <a:ext cx="6505424" cy="5022684"/>
          </a:xfrm>
          <a:prstGeom prst="rect">
            <a:avLst/>
          </a:prstGeom>
        </p:spPr>
      </p:pic>
    </p:spTree>
    <p:extLst>
      <p:ext uri="{BB962C8B-B14F-4D97-AF65-F5344CB8AC3E}">
        <p14:creationId xmlns:p14="http://schemas.microsoft.com/office/powerpoint/2010/main" val="412981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UFS Primary">
      <a:dk1>
        <a:sysClr val="windowText" lastClr="000000"/>
      </a:dk1>
      <a:lt1>
        <a:sysClr val="window" lastClr="FFFFFF"/>
      </a:lt1>
      <a:dk2>
        <a:srgbClr val="7F7F7F"/>
      </a:dk2>
      <a:lt2>
        <a:srgbClr val="FFFFFF"/>
      </a:lt2>
      <a:accent1>
        <a:srgbClr val="0F204B"/>
      </a:accent1>
      <a:accent2>
        <a:srgbClr val="A71930"/>
      </a:accent2>
      <a:accent3>
        <a:srgbClr val="00675A"/>
      </a:accent3>
      <a:accent4>
        <a:srgbClr val="490E6F"/>
      </a:accent4>
      <a:accent5>
        <a:srgbClr val="0039A7"/>
      </a:accent5>
      <a:accent6>
        <a:srgbClr val="EA8400"/>
      </a:accent6>
      <a:hlink>
        <a:srgbClr val="A71930"/>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55C5E6CDE09C4EB40A0C0482D2EF3D" ma:contentTypeVersion="84" ma:contentTypeDescription="Create a new document." ma:contentTypeScope="" ma:versionID="af278afc40468fa280c98e6a1c748d91">
  <xsd:schema xmlns:xsd="http://www.w3.org/2001/XMLSchema" xmlns:xs="http://www.w3.org/2001/XMLSchema" xmlns:p="http://schemas.microsoft.com/office/2006/metadata/properties" xmlns:ns2="2e17b6d9-a30c-4ee1-b521-635a6477c378" xmlns:ns3="c6ec084a-b98f-4399-b421-8b05f7ba3a93" targetNamespace="http://schemas.microsoft.com/office/2006/metadata/properties" ma:root="true" ma:fieldsID="9cf36c8f9adcfa3680f255ccbac2e375" ns2:_="" ns3:_="">
    <xsd:import namespace="2e17b6d9-a30c-4ee1-b521-635a6477c378"/>
    <xsd:import namespace="c6ec084a-b98f-4399-b421-8b05f7ba3a93"/>
    <xsd:element name="properties">
      <xsd:complexType>
        <xsd:sequence>
          <xsd:element name="documentManagement">
            <xsd:complexType>
              <xsd:all>
                <xsd:element ref="ns2:_dlc_DocId" minOccurs="0"/>
                <xsd:element ref="ns2:_dlc_DocIdUrl" minOccurs="0"/>
                <xsd:element ref="ns2:_dlc_DocIdPersistId" minOccurs="0"/>
                <xsd:element ref="ns3:Sort_x0020_order" minOccurs="0"/>
                <xsd:element ref="ns3:Language" minOccurs="0"/>
                <xsd:element ref="ns3:Titel"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2:SharedWithUsers" minOccurs="0"/>
                <xsd:element ref="ns2:SharedWithDetail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17b6d9-a30c-4ee1-b521-635a6477c37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6ec084a-b98f-4399-b421-8b05f7ba3a93" elementFormDefault="qualified">
    <xsd:import namespace="http://schemas.microsoft.com/office/2006/documentManagement/types"/>
    <xsd:import namespace="http://schemas.microsoft.com/office/infopath/2007/PartnerControls"/>
    <xsd:element name="Sort_x0020_order" ma:index="11" nillable="true" ma:displayName="Sort Order" ma:internalName="Sort_x0020_order" ma:readOnly="false">
      <xsd:simpleType>
        <xsd:restriction base="dms:Text">
          <xsd:maxLength value="5"/>
        </xsd:restriction>
      </xsd:simpleType>
    </xsd:element>
    <xsd:element name="Language" ma:index="12" nillable="true" ma:displayName="Language" ma:default="Afrikaans" ma:format="Dropdown" ma:internalName="Language" ma:readOnly="false">
      <xsd:simpleType>
        <xsd:restriction base="dms:Choice">
          <xsd:enumeration value="Afrikaans"/>
          <xsd:enumeration value="Bilingual"/>
          <xsd:enumeration value="English"/>
        </xsd:restriction>
      </xsd:simpleType>
    </xsd:element>
    <xsd:element name="Titel" ma:index="13" nillable="true" ma:displayName="Titel" ma:internalName="Titel" ma:readOnly="false">
      <xsd:simpleType>
        <xsd:restriction base="dms:Text">
          <xsd:maxLength value="255"/>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5"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file>

<file path=customXml/item3.xml><?xml version="1.0" encoding="utf-8"?>
<p:properties xmlns:p="http://schemas.microsoft.com/office/2006/metadata/properties" xmlns:xsi="http://www.w3.org/2001/XMLSchema-instance" xmlns:pc="http://schemas.microsoft.com/office/infopath/2007/PartnerControls">
  <documentManagement>
    <Language xmlns="c6ec084a-b98f-4399-b421-8b05f7ba3a93">English</Language>
    <Sort_x0020_order xmlns="c6ec084a-b98f-4399-b421-8b05f7ba3a93" xsi:nil="true"/>
    <Titel xmlns="c6ec084a-b98f-4399-b421-8b05f7ba3a93" xsi:nil="true"/>
    <_dlc_DocId xmlns="2e17b6d9-a30c-4ee1-b521-635a6477c378">UFSINTRANET-132-14232</_dlc_DocId>
    <_dlc_DocIdUrl xmlns="2e17b6d9-a30c-4ee1-b521-635a6477c378">
      <Url>https://intranet.ufs.ac.za/communicationmarketing/_layouts/15/DocIdRedir.aspx?ID=UFSINTRANET-132-14232</Url>
      <Description>UFSINTRANET-132-14232</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CC5042A-CA71-495F-93DB-1B0C362FED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17b6d9-a30c-4ee1-b521-635a6477c378"/>
    <ds:schemaRef ds:uri="c6ec084a-b98f-4399-b421-8b05f7ba3a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7B3F134-05A1-436B-A9FA-40714F05FACF}">
  <ds:schemaRefs>
    <ds:schemaRef ds:uri="http://schemas.microsoft.com/sharepoint/events"/>
  </ds:schemaRefs>
</ds:datastoreItem>
</file>

<file path=customXml/itemProps3.xml><?xml version="1.0" encoding="utf-8"?>
<ds:datastoreItem xmlns:ds="http://schemas.openxmlformats.org/officeDocument/2006/customXml" ds:itemID="{0FDAE80E-7AE6-46FE-854A-7FB877B8BB5B}">
  <ds:schemaRefs>
    <ds:schemaRef ds:uri="http://schemas.microsoft.com/office/2006/metadata/properties"/>
    <ds:schemaRef ds:uri="http://schemas.microsoft.com/office/infopath/2007/PartnerControls"/>
    <ds:schemaRef ds:uri="c6ec084a-b98f-4399-b421-8b05f7ba3a93"/>
    <ds:schemaRef ds:uri="2e17b6d9-a30c-4ee1-b521-635a6477c378"/>
  </ds:schemaRefs>
</ds:datastoreItem>
</file>

<file path=customXml/itemProps4.xml><?xml version="1.0" encoding="utf-8"?>
<ds:datastoreItem xmlns:ds="http://schemas.openxmlformats.org/officeDocument/2006/customXml" ds:itemID="{21948097-30D7-405B-9A15-0813864A43E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341</TotalTime>
  <Words>953</Words>
  <Application>Microsoft Office PowerPoint</Application>
  <PresentationFormat>On-screen Show (16:9)</PresentationFormat>
  <Paragraphs>137</Paragraphs>
  <Slides>16</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Arial</vt:lpstr>
      <vt:lpstr>Calibri</vt:lpstr>
      <vt:lpstr>MinionPro-Regular</vt:lpstr>
      <vt:lpstr>Open Sans</vt:lpstr>
      <vt:lpstr>ProximaNova</vt:lpstr>
      <vt:lpstr>Office Theme</vt:lpstr>
      <vt:lpstr>Heatwaves and heat stress a South African perspective</vt:lpstr>
      <vt:lpstr>PowerPoint Presentation</vt:lpstr>
      <vt:lpstr>Introduction</vt:lpstr>
      <vt:lpstr>South Africa’s people</vt:lpstr>
      <vt:lpstr>South Africa’s people</vt:lpstr>
      <vt:lpstr>Heatwaves</vt:lpstr>
      <vt:lpstr>Heatwaves</vt:lpstr>
      <vt:lpstr>Heatwaves</vt:lpstr>
      <vt:lpstr>PowerPoint Presentation</vt:lpstr>
      <vt:lpstr>Heat Stress or Cold Stress in SA?!</vt:lpstr>
      <vt:lpstr>PowerPoint Presentation</vt:lpstr>
      <vt:lpstr>PowerPoint Presentation</vt:lpstr>
      <vt:lpstr>PowerPoint Presentation</vt:lpstr>
      <vt:lpstr>Policies, Mitigation and Adaption</vt:lpstr>
      <vt:lpstr>Targets and Scenario - planning</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Arno</dc:creator>
  <cp:lastModifiedBy>Adriaan Van Der Walt</cp:lastModifiedBy>
  <cp:revision>28</cp:revision>
  <dcterms:created xsi:type="dcterms:W3CDTF">2020-01-27T07:13:27Z</dcterms:created>
  <dcterms:modified xsi:type="dcterms:W3CDTF">2022-05-20T10:07:18Z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0x0101004055C5E6CDE09C4EB40A0C0482D2EF3D</vt:lpwstr>
  </property>
  <property fmtid="{D5CDD505-2E9C-101B-9397-08002B2CF9AE}" pid="3" name="_dlc_DocIdItemGuid">
    <vt:lpwstr>3579d758-6a74-4a99-9513-64cdae6482ac</vt:lpwstr>
  </property>
  <property fmtid="{D5CDD505-2E9C-101B-9397-08002B2CF9AE}" pid="4" name="Order">
    <vt:r8>1423200</vt:r8>
  </property>
</Properties>
</file>